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88" r:id="rId6"/>
    <p:sldId id="282" r:id="rId7"/>
    <p:sldId id="291" r:id="rId8"/>
    <p:sldId id="292" r:id="rId9"/>
    <p:sldId id="294" r:id="rId10"/>
  </p:sldIdLst>
  <p:sldSz cx="9144000" cy="6858000" type="screen4x3"/>
  <p:notesSz cx="6718300" cy="9855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295">
          <p15:clr>
            <a:srgbClr val="A4A3A4"/>
          </p15:clr>
        </p15:guide>
        <p15:guide id="8" pos="5465">
          <p15:clr>
            <a:srgbClr val="A4A3A4"/>
          </p15:clr>
        </p15:guide>
        <p15:guide id="9" pos="2880">
          <p15:clr>
            <a:srgbClr val="A4A3A4"/>
          </p15:clr>
        </p15:guide>
        <p15:guide id="10" pos="2971">
          <p15:clr>
            <a:srgbClr val="A4A3A4"/>
          </p15:clr>
        </p15:guide>
        <p15:guide id="11" pos="27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Frei" initials="AF" lastIdx="7" clrIdx="0">
    <p:extLst>
      <p:ext uri="{19B8F6BF-5375-455C-9EA6-DF929625EA0E}">
        <p15:presenceInfo xmlns:p15="http://schemas.microsoft.com/office/powerpoint/2012/main" userId="S::andreas.frei@bfa-ppp.ch::818dc7b0-802d-4ea7-b2f8-23c0973e6ea9" providerId="AD"/>
      </p:ext>
    </p:extLst>
  </p:cmAuthor>
  <p:cmAuthor id="2" name="Simon Degelo" initials="SD" lastIdx="2" clrIdx="1">
    <p:extLst>
      <p:ext uri="{19B8F6BF-5375-455C-9EA6-DF929625EA0E}">
        <p15:presenceInfo xmlns:p15="http://schemas.microsoft.com/office/powerpoint/2012/main" userId="S-1-5-21-92865445-619337743-9522986-16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E22"/>
    <a:srgbClr val="E20000"/>
    <a:srgbClr val="86B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74962" autoAdjust="0"/>
  </p:normalViewPr>
  <p:slideViewPr>
    <p:cSldViewPr showGuides="1">
      <p:cViewPr varScale="1">
        <p:scale>
          <a:sx n="85" d="100"/>
          <a:sy n="85" d="100"/>
        </p:scale>
        <p:origin x="1434" y="78"/>
      </p:cViewPr>
      <p:guideLst>
        <p:guide orient="horz" pos="3974"/>
        <p:guide orient="horz" pos="1026"/>
        <p:guide orient="horz" pos="255"/>
        <p:guide orient="horz" pos="890"/>
        <p:guide orient="horz" pos="3884"/>
        <p:guide orient="horz" pos="2160"/>
        <p:guide pos="295"/>
        <p:guide pos="5465"/>
        <p:guide pos="2880"/>
        <p:guide pos="2971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C861-1321-45E8-8ADB-AD1B16B52E69}" type="datetimeFigureOut">
              <a:rPr lang="de-CH" smtClean="0"/>
              <a:t>29.08.2022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E7BE3-F0BE-4E85-B994-9C00BE32AC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50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893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594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156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766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1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312" y="2708920"/>
            <a:ext cx="8207375" cy="345693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Sehen und Handeln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29.08.2022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67544" y="6309320"/>
            <a:ext cx="4752528" cy="360000"/>
          </a:xfrm>
        </p:spPr>
        <p:txBody>
          <a:bodyPr/>
          <a:lstStyle/>
          <a:p>
            <a:r>
              <a:rPr lang="de-CH"/>
              <a:t>Projekt/Zusatzinformation usw.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535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29.08.2022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Projekt/Zusatzinformation usw.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079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29.08.2022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Projekt/Zusatzinformation usw.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70222" y="2780928"/>
            <a:ext cx="8207376" cy="367240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788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29.08.2022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Projekt/Zusatzinformation usw.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68313" y="2996952"/>
            <a:ext cx="3959225" cy="316835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/>
          </p:nvPr>
        </p:nvSpPr>
        <p:spPr>
          <a:xfrm>
            <a:off x="4712618" y="2996952"/>
            <a:ext cx="3959225" cy="316835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757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29.08.2022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Projekt/Zusatzinformation usw.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360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29.08.2022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Projekt/Zusatzinformation usw.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003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708921"/>
            <a:ext cx="8207376" cy="36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52320" y="6308725"/>
            <a:ext cx="864096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392027A0-2D3B-43A9-9798-754B978B26E5}" type="datetime1">
              <a:rPr lang="de-CH" smtClean="0"/>
              <a:t>29.08.2022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6363" y="6309320"/>
            <a:ext cx="475252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de-CH" dirty="0"/>
              <a:t>Projekt/Zusatzinformation usw.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7729" y="6305805"/>
            <a:ext cx="287959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74068" y="1268760"/>
            <a:ext cx="8200852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itel 1"/>
          <p:cNvSpPr txBox="1">
            <a:spLocks/>
          </p:cNvSpPr>
          <p:nvPr userDrawn="1"/>
        </p:nvSpPr>
        <p:spPr>
          <a:xfrm>
            <a:off x="467544" y="1628801"/>
            <a:ext cx="8207376" cy="57606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1" kern="1200" baseline="0">
                <a:solidFill>
                  <a:srgbClr val="E2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b="25799"/>
          <a:stretch/>
        </p:blipFill>
        <p:spPr>
          <a:xfrm>
            <a:off x="5148064" y="116632"/>
            <a:ext cx="381628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0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9" r:id="rId4"/>
    <p:sldLayoutId id="2147483658" r:id="rId5"/>
    <p:sldLayoutId id="2147483657" r:id="rId6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i="1" kern="1200" baseline="0">
          <a:solidFill>
            <a:srgbClr val="E2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spcBef>
          <a:spcPts val="1200"/>
        </a:spcBef>
        <a:buFont typeface="Arial" pitchFamily="34" charset="0"/>
        <a:buChar char="‒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spcBef>
          <a:spcPts val="1200"/>
        </a:spcBef>
        <a:buFont typeface="Arial" pitchFamily="34" charset="0"/>
        <a:buChar char="‒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spcBef>
          <a:spcPts val="1200"/>
        </a:spcBef>
        <a:buFont typeface="Arial" pitchFamily="34" charset="0"/>
        <a:buChar char="‒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ts val="1200"/>
        </a:spcBef>
        <a:buFont typeface="Arial" pitchFamily="34" charset="0"/>
        <a:buChar char="‒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539552" y="1494644"/>
            <a:ext cx="7576113" cy="3624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Bef>
                <a:spcPts val="4200"/>
              </a:spcBef>
              <a:spcAft>
                <a:spcPts val="2400"/>
              </a:spcAft>
            </a:pPr>
            <a:r>
              <a:rPr lang="de-CH" sz="3200" b="1" kern="0" dirty="0">
                <a:solidFill>
                  <a:srgbClr val="E00032"/>
                </a:solidFill>
                <a:effectLst/>
                <a:latin typeface="Fira Sans Light" panose="020B04030500000200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Bilder zu den Impulsen zum Hungertuch</a:t>
            </a:r>
            <a:endParaRPr lang="de-CH" sz="3200" b="1" kern="0" dirty="0">
              <a:solidFill>
                <a:srgbClr val="E00032"/>
              </a:solidFill>
              <a:effectLst/>
              <a:latin typeface="Fira Sans Light" panose="020B04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CH" dirty="0" err="1">
                <a:latin typeface="Fira Sans Medium" panose="020B0603050000020004" pitchFamily="34" charset="0"/>
                <a:cs typeface="Arial" panose="020B0604020202020204" pitchFamily="34" charset="0"/>
              </a:rPr>
              <a:t>Impuls</a:t>
            </a:r>
            <a:r>
              <a:rPr lang="fr-CH" dirty="0">
                <a:latin typeface="Fira Sans Medium" panose="020B0603050000020004" pitchFamily="34" charset="0"/>
                <a:cs typeface="Arial" panose="020B0604020202020204" pitchFamily="34" charset="0"/>
              </a:rPr>
              <a:t>: „Der </a:t>
            </a:r>
            <a:r>
              <a:rPr lang="fr-CH" dirty="0" err="1">
                <a:latin typeface="Fira Sans Medium" panose="020B0603050000020004" pitchFamily="34" charset="0"/>
                <a:cs typeface="Arial" panose="020B0604020202020204" pitchFamily="34" charset="0"/>
              </a:rPr>
              <a:t>Hintergrund</a:t>
            </a:r>
            <a:r>
              <a:rPr lang="fr-CH" dirty="0">
                <a:latin typeface="Fira Sans Medium" panose="020B0603050000020004" pitchFamily="34" charset="0"/>
                <a:cs typeface="Arial" panose="020B0604020202020204" pitchFamily="34" charset="0"/>
              </a:rPr>
              <a:t>“</a:t>
            </a:r>
            <a:endParaRPr lang="de-CH" dirty="0">
              <a:latin typeface="Fira Sans Medium" panose="020B06030500000200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CH" dirty="0" err="1">
                <a:latin typeface="Fira Sans Medium" panose="020B0603050000020004" pitchFamily="34" charset="0"/>
                <a:cs typeface="Arial" panose="020B0604020202020204" pitchFamily="34" charset="0"/>
              </a:rPr>
              <a:t>Impuls</a:t>
            </a:r>
            <a:r>
              <a:rPr lang="fr-CH" dirty="0">
                <a:latin typeface="Fira Sans Medium" panose="020B0603050000020004" pitchFamily="34" charset="0"/>
                <a:cs typeface="Arial" panose="020B0604020202020204" pitchFamily="34" charset="0"/>
              </a:rPr>
              <a:t>: „Ins Leben“</a:t>
            </a:r>
            <a:endParaRPr lang="de-CH" dirty="0">
              <a:latin typeface="Fira Sans Medium" panose="020B06030500000200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de-CH" dirty="0">
                <a:latin typeface="Fira Sans Medium" panose="020B0603050000020004" pitchFamily="34" charset="0"/>
                <a:cs typeface="Arial" panose="020B0604020202020204" pitchFamily="34" charset="0"/>
              </a:rPr>
              <a:t>Impuls: „Mich interessiert der Mensch“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de-CH" dirty="0">
                <a:latin typeface="Fira Sans Medium" panose="020B0603050000020004" pitchFamily="34" charset="0"/>
                <a:cs typeface="Arial" panose="020B0604020202020204" pitchFamily="34" charset="0"/>
              </a:rPr>
              <a:t>Impuls: „Darf‘s mehr sein?“</a:t>
            </a:r>
          </a:p>
        </p:txBody>
      </p:sp>
    </p:spTree>
    <p:extLst>
      <p:ext uri="{BB962C8B-B14F-4D97-AF65-F5344CB8AC3E}">
        <p14:creationId xmlns:p14="http://schemas.microsoft.com/office/powerpoint/2010/main" val="257643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CEAB3E-D2CB-804C-5867-3C8DB468D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4" y="1380617"/>
            <a:ext cx="7776132" cy="51840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BB91554-750D-F57F-3AAF-9E5F0278AFB1}"/>
              </a:ext>
            </a:extLst>
          </p:cNvPr>
          <p:cNvSpPr txBox="1"/>
          <p:nvPr/>
        </p:nvSpPr>
        <p:spPr>
          <a:xfrm>
            <a:off x="611560" y="6564705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Dieter Härtl/MISEREOR</a:t>
            </a:r>
          </a:p>
        </p:txBody>
      </p:sp>
    </p:spTree>
    <p:extLst>
      <p:ext uri="{BB962C8B-B14F-4D97-AF65-F5344CB8AC3E}">
        <p14:creationId xmlns:p14="http://schemas.microsoft.com/office/powerpoint/2010/main" val="16849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7EC0620-0FB3-6FB1-07DF-C11A5C553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374425"/>
            <a:ext cx="7776000" cy="5184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E8E1124-B40C-0F70-1BD8-B721EFC9F1F9}"/>
              </a:ext>
            </a:extLst>
          </p:cNvPr>
          <p:cNvSpPr txBox="1"/>
          <p:nvPr/>
        </p:nvSpPr>
        <p:spPr>
          <a:xfrm>
            <a:off x="684000" y="6596390"/>
            <a:ext cx="208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Dieter Härtl/MISEREOR</a:t>
            </a:r>
          </a:p>
        </p:txBody>
      </p:sp>
    </p:spTree>
    <p:extLst>
      <p:ext uri="{BB962C8B-B14F-4D97-AF65-F5344CB8AC3E}">
        <p14:creationId xmlns:p14="http://schemas.microsoft.com/office/powerpoint/2010/main" val="20706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8A6AD3E-14E8-898F-108B-4A68845ED8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576" y="6641976"/>
            <a:ext cx="8207376" cy="2160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Dieter Härtl/MISEREOR</a:t>
            </a: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4FB40A-6320-C5FF-0128-0D0A788F6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412776"/>
            <a:ext cx="77760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4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6F05D83-F762-437C-AFAA-EB0198D57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4807" y="6681487"/>
            <a:ext cx="8207376" cy="2160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Dieter Härtl/MISEREOR</a:t>
            </a: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734840-038B-A69E-D5A7-3106686A8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0" y="1457976"/>
            <a:ext cx="6906039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670"/>
      </p:ext>
    </p:extLst>
  </p:cSld>
  <p:clrMapOvr>
    <a:masterClrMapping/>
  </p:clrMapOvr>
</p:sld>
</file>

<file path=ppt/theme/theme1.xml><?xml version="1.0" encoding="utf-8"?>
<a:theme xmlns:a="http://schemas.openxmlformats.org/drawingml/2006/main" name="bfa_präsentation">
  <a:themeElements>
    <a:clrScheme name="Kampagne">
      <a:dk1>
        <a:srgbClr val="000000"/>
      </a:dk1>
      <a:lt1>
        <a:srgbClr val="FFFFFF"/>
      </a:lt1>
      <a:dk2>
        <a:srgbClr val="7F7F7F"/>
      </a:dk2>
      <a:lt2>
        <a:srgbClr val="B3B3B3"/>
      </a:lt2>
      <a:accent1>
        <a:srgbClr val="86B918"/>
      </a:accent1>
      <a:accent2>
        <a:srgbClr val="C3DC8C"/>
      </a:accent2>
      <a:accent3>
        <a:srgbClr val="E7F1D1"/>
      </a:accent3>
      <a:accent4>
        <a:srgbClr val="E20000"/>
      </a:accent4>
      <a:accent5>
        <a:srgbClr val="0074BB"/>
      </a:accent5>
      <a:accent6>
        <a:srgbClr val="212F8A"/>
      </a:accent6>
      <a:hlink>
        <a:srgbClr val="0074BB"/>
      </a:hlink>
      <a:folHlink>
        <a:srgbClr val="212F8A"/>
      </a:folHlink>
    </a:clrScheme>
    <a:fontScheme name="B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FA">
        <a:dk1>
          <a:srgbClr val="000000"/>
        </a:dk1>
        <a:lt1>
          <a:srgbClr val="FFFFFF"/>
        </a:lt1>
        <a:dk2>
          <a:srgbClr val="7F7F7F"/>
        </a:dk2>
        <a:lt2>
          <a:srgbClr val="B3B3B3"/>
        </a:lt2>
        <a:accent1>
          <a:srgbClr val="86B918"/>
        </a:accent1>
        <a:accent2>
          <a:srgbClr val="C3DC8C"/>
        </a:accent2>
        <a:accent3>
          <a:srgbClr val="E7F1D1"/>
        </a:accent3>
        <a:accent4>
          <a:srgbClr val="FFDC00"/>
        </a:accent4>
        <a:accent5>
          <a:srgbClr val="0074BB"/>
        </a:accent5>
        <a:accent6>
          <a:srgbClr val="212F8A"/>
        </a:accent6>
        <a:hlink>
          <a:srgbClr val="0074BB"/>
        </a:hlink>
        <a:folHlink>
          <a:srgbClr val="212F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3CADFB5C9EC64399509DF882B06D6E" ma:contentTypeVersion="2" ma:contentTypeDescription="Ein neues Dokument erstellen." ma:contentTypeScope="" ma:versionID="c4543d8ea5db08246e24787ae4cd33be">
  <xsd:schema xmlns:xsd="http://www.w3.org/2001/XMLSchema" xmlns:xs="http://www.w3.org/2001/XMLSchema" xmlns:p="http://schemas.microsoft.com/office/2006/metadata/properties" xmlns:ns2="4dbe827a-73d6-4739-a7d6-5a77f2601257" targetNamespace="http://schemas.microsoft.com/office/2006/metadata/properties" ma:root="true" ma:fieldsID="649a6f9d2ed99c2f0760a89bcb395df9" ns2:_="">
    <xsd:import namespace="4dbe827a-73d6-4739-a7d6-5a77f26012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e827a-73d6-4739-a7d6-5a77f26012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dbe827a-73d6-4739-a7d6-5a77f2601257">OEKK-1-1805</_dlc_DocId>
    <_dlc_DocIdUrl xmlns="4dbe827a-73d6-4739-a7d6-5a77f2601257">
      <Url>https://oekumenischekampagne.sharepoint.com/_layouts/DocIdRedir.aspx?ID=OEKK-1-1805</Url>
      <Description>OEKK-1-1805</Description>
    </_dlc_DocIdUrl>
  </documentManagement>
</p:properties>
</file>

<file path=customXml/itemProps1.xml><?xml version="1.0" encoding="utf-8"?>
<ds:datastoreItem xmlns:ds="http://schemas.openxmlformats.org/officeDocument/2006/customXml" ds:itemID="{3DF47024-5FBA-4C8F-A586-A3D21D256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be827a-73d6-4739-a7d6-5a77f2601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8B9F4F-7E81-49D3-B215-E34EE4E7E0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195BC6-B627-42DE-B158-556D4B16637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25AD489-4D3C-462C-9EF5-C5F7730C677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dbe827a-73d6-4739-a7d6-5a77f2601257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</Words>
  <Application>Microsoft Office PowerPoint</Application>
  <PresentationFormat>Bildschirmpräsentation (4:3)</PresentationFormat>
  <Paragraphs>15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Fira Sans Light</vt:lpstr>
      <vt:lpstr>Fira Sans Medium</vt:lpstr>
      <vt:lpstr>bfa_präsentation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Karin Fritz</dc:creator>
  <cp:lastModifiedBy>Andrea Gisler</cp:lastModifiedBy>
  <cp:revision>267</cp:revision>
  <cp:lastPrinted>2020-01-09T14:52:00Z</cp:lastPrinted>
  <dcterms:created xsi:type="dcterms:W3CDTF">2012-10-22T13:16:55Z</dcterms:created>
  <dcterms:modified xsi:type="dcterms:W3CDTF">2022-08-29T09:00:14Z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0x010100213CADFB5C9EC64399509DF882B06D6E</vt:lpwstr>
  </property>
  <property fmtid="{D5CDD505-2E9C-101B-9397-08002B2CF9AE}" pid="3" name="_dlc_DocIdItemGuid">
    <vt:lpwstr>e08263d4-8bfe-4db2-9596-2b7a40fd259a</vt:lpwstr>
  </property>
  <property fmtid="{D5CDD505-2E9C-101B-9397-08002B2CF9AE}" pid="4" name="Order">
    <vt:r8>68400</vt:r8>
  </property>
  <property fmtid="{D5CDD505-2E9C-101B-9397-08002B2CF9AE}" pid="5" name="xd_ProgID">
    <vt:lpwstr/>
  </property>
  <property fmtid="{D5CDD505-2E9C-101B-9397-08002B2CF9AE}" pid="6" name="_CopySource">
    <vt:lpwstr>https://oekumenischekampagne.sharepoint.com/Freigegebene Dokumente/OEKK/Kampagnenleitung/Präsentationen/Vorlagen/2014_Präsi_cmp_d.pptx</vt:lpwstr>
  </property>
  <property fmtid="{D5CDD505-2E9C-101B-9397-08002B2CF9AE}" pid="7" name="TemplateUrl">
    <vt:lpwstr/>
  </property>
</Properties>
</file>