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1"/>
  </p:sldMasterIdLst>
  <p:notesMasterIdLst>
    <p:notesMasterId r:id="rId11"/>
  </p:notesMasterIdLst>
  <p:handoutMasterIdLst>
    <p:handoutMasterId r:id="rId12"/>
  </p:handoutMasterIdLst>
  <p:sldIdLst>
    <p:sldId id="428" r:id="rId2"/>
    <p:sldId id="435" r:id="rId3"/>
    <p:sldId id="434" r:id="rId4"/>
    <p:sldId id="436" r:id="rId5"/>
    <p:sldId id="437" r:id="rId6"/>
    <p:sldId id="438" r:id="rId7"/>
    <p:sldId id="439" r:id="rId8"/>
    <p:sldId id="440" r:id="rId9"/>
    <p:sldId id="441" r:id="rId10"/>
  </p:sldIdLst>
  <p:sldSz cx="9144000" cy="5143500" type="screen16x9"/>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79948" autoAdjust="0"/>
  </p:normalViewPr>
  <p:slideViewPr>
    <p:cSldViewPr snapToGrid="0">
      <p:cViewPr varScale="1">
        <p:scale>
          <a:sx n="73" d="100"/>
          <a:sy n="73" d="100"/>
        </p:scale>
        <p:origin x="1040" y="44"/>
      </p:cViewPr>
      <p:guideLst>
        <p:guide pos="181"/>
        <p:guide pos="476"/>
        <p:guide orient="horz" pos="1552"/>
        <p:guide orient="horz" pos="2799"/>
        <p:guide pos="2608"/>
      </p:guideLst>
    </p:cSldViewPr>
  </p:slideViewPr>
  <p:outlineViewPr>
    <p:cViewPr>
      <p:scale>
        <a:sx n="33" d="100"/>
        <a:sy n="33" d="100"/>
      </p:scale>
      <p:origin x="0" y="-1107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7" d="100"/>
          <a:sy n="77" d="100"/>
        </p:scale>
        <p:origin x="4008"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57200" y="9572624"/>
            <a:ext cx="4654062" cy="53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dirty="0">
                <a:latin typeface="Arial" panose="020B0604020202020204" pitchFamily="34" charset="0"/>
              </a:rPr>
              <a:t>© Klimagerechtigkeit – jetzt!  sehen-und-</a:t>
            </a:r>
            <a:r>
              <a:rPr lang="de-DE" altLang="x-none" sz="800" dirty="0" err="1">
                <a:latin typeface="Arial" panose="020B0604020202020204" pitchFamily="34" charset="0"/>
              </a:rPr>
              <a:t>handeln.ch</a:t>
            </a:r>
            <a:endParaRPr lang="de-DE" altLang="x-none" sz="800" dirty="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481877" y="9572625"/>
            <a:ext cx="3078162" cy="54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smtClean="0">
                <a:latin typeface="Arial" panose="020B0604020202020204" pitchFamily="34" charset="0"/>
              </a:rPr>
              <a:pPr>
                <a:defRPr/>
              </a:pPr>
              <a:t>‹Nr.›</a:t>
            </a:fld>
            <a:endParaRPr lang="de-CH" altLang="x-none" sz="800" dirty="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a:srcRect/>
          <a:stretch/>
        </p:blipFill>
        <p:spPr>
          <a:xfrm>
            <a:off x="4539909" y="0"/>
            <a:ext cx="2232807" cy="1053885"/>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80646" y="868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80646" y="9869834"/>
            <a:ext cx="6119446"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0" y="0"/>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4021138" y="0"/>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139700" y="768350"/>
            <a:ext cx="6823075"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947738" y="4862513"/>
            <a:ext cx="520382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0" y="9725025"/>
            <a:ext cx="30781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defTabSz="941388" eaLnBrk="1" hangingPunct="1">
              <a:buClrTx/>
              <a:buFontTx/>
              <a:buNone/>
              <a:defRPr sz="13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4021138" y="9725025"/>
            <a:ext cx="307816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4182" tIns="47091" rIns="94182" bIns="47091" numCol="1" anchor="b" anchorCtr="0" compatLnSpc="1">
            <a:prstTxWarp prst="textNoShape">
              <a:avLst/>
            </a:prstTxWarp>
          </a:bodyPr>
          <a:lstStyle>
            <a:lvl1pPr algn="r" defTabSz="941388" eaLnBrk="1" hangingPunct="1">
              <a:buClrTx/>
              <a:buFontTx/>
              <a:buNone/>
              <a:defRPr sz="1300">
                <a:latin typeface="Times New Roman" charset="0"/>
                <a:ea typeface="ＭＳ Ｐゴシック" charset="-128"/>
              </a:defRPr>
            </a:lvl1pPr>
          </a:lstStyle>
          <a:p>
            <a:pPr>
              <a:defRPr/>
            </a:pPr>
            <a:fld id="{31AB54B6-8CA2-4D24-9AA1-87C4ECEA1D57}" type="slidenum">
              <a:rPr lang="de-CH" altLang="x-none"/>
              <a:pPr>
                <a:defRPr/>
              </a:pPr>
              <a:t>‹Nr.›</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emeka-udemba.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Was ist uns heilig? Künstler: Emeka </a:t>
            </a:r>
            <a:r>
              <a:rPr lang="de-DE" dirty="0" err="1"/>
              <a:t>Udemba</a:t>
            </a:r>
            <a:r>
              <a:rPr lang="de-DE" dirty="0"/>
              <a:t> (1968) aus Nigeria. Meditationen von Jacqueline </a:t>
            </a:r>
            <a:r>
              <a:rPr lang="de-DE" dirty="0" err="1"/>
              <a:t>Keune</a:t>
            </a:r>
            <a:r>
              <a:rPr lang="de-DE"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dirty="0"/>
          </a:p>
          <a:p>
            <a:r>
              <a:rPr lang="de-CH" dirty="0">
                <a:latin typeface="FiraSans-Light" panose="020B0403050000020004"/>
              </a:rPr>
              <a:t>Von Emeka </a:t>
            </a:r>
            <a:r>
              <a:rPr lang="de-CH" dirty="0" err="1">
                <a:latin typeface="FiraSans-Light" panose="020B0403050000020004"/>
              </a:rPr>
              <a:t>Udemba</a:t>
            </a:r>
            <a:endParaRPr lang="de-CH" dirty="0">
              <a:latin typeface="FiraSans-Light" panose="020B0403050000020004"/>
            </a:endParaRPr>
          </a:p>
          <a:p>
            <a:pPr marL="285750" indent="-285750">
              <a:buFont typeface="Arial" panose="020B0604020202020204" pitchFamily="34" charset="0"/>
              <a:buChar char="•"/>
            </a:pPr>
            <a:r>
              <a:rPr lang="de-DE" dirty="0">
                <a:latin typeface="FiraSans-Light" panose="020B0403050000020004"/>
              </a:rPr>
              <a:t>1968 in Nigeria geboren</a:t>
            </a:r>
          </a:p>
          <a:p>
            <a:pPr marL="285750" indent="-285750">
              <a:buFont typeface="Arial" panose="020B0604020202020204" pitchFamily="34" charset="0"/>
              <a:buChar char="•"/>
            </a:pPr>
            <a:r>
              <a:rPr lang="de-DE" dirty="0">
                <a:latin typeface="FiraSans-Light" panose="020B0403050000020004"/>
              </a:rPr>
              <a:t>studierte Kunst an der Universität von Lagos in Nigeria und bekam Stipendien in Deutschland, Frankreich und Südafrika</a:t>
            </a:r>
          </a:p>
          <a:p>
            <a:pPr marL="285750" indent="-285750">
              <a:buFont typeface="Arial" panose="020B0604020202020204" pitchFamily="34" charset="0"/>
              <a:buChar char="•"/>
            </a:pPr>
            <a:r>
              <a:rPr lang="de-DE" dirty="0">
                <a:latin typeface="FiraSans-Light" panose="020B0403050000020004"/>
              </a:rPr>
              <a:t>heute lebt und arbeitet er in Freiburg</a:t>
            </a:r>
            <a:endParaRPr lang="de-CH" dirty="0">
              <a:latin typeface="FiraSans-Light" panose="020B0403050000020004"/>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t>Mit seiner Kunst will er einen tieferen Einblick in die Art und Weise gewinnen, wie wir miteinander kommunizieren, wie wir Identität und Kultur formulieren oder verbergen und wie diese Elemente unser kollektives Bewusstsein beeinflussen. </a:t>
            </a:r>
            <a:r>
              <a:rPr lang="de-DE" u="sng" dirty="0">
                <a:hlinkClick r:id="rId3"/>
              </a:rPr>
              <a:t>www.emeka-udemba.com</a:t>
            </a:r>
            <a:endParaRPr lang="de-DE" u="sng"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u="sng" dirty="0"/>
          </a:p>
          <a:p>
            <a:r>
              <a:rPr lang="de-CH" dirty="0">
                <a:latin typeface="FiraSans-Light" panose="020B0403050000020004"/>
              </a:rPr>
              <a:t>Mit Texten von Jacqueline </a:t>
            </a:r>
            <a:r>
              <a:rPr lang="de-CH" dirty="0" err="1">
                <a:latin typeface="FiraSans-Light" panose="020B0403050000020004"/>
              </a:rPr>
              <a:t>Keune</a:t>
            </a:r>
            <a:endParaRPr lang="de-CH" dirty="0">
              <a:latin typeface="FiraSans-Light" panose="020B0403050000020004"/>
            </a:endParaRPr>
          </a:p>
          <a:p>
            <a:pPr marL="285750" indent="-285750">
              <a:buFont typeface="Arial" panose="020B0604020202020204" pitchFamily="34" charset="0"/>
              <a:buChar char="•"/>
            </a:pPr>
            <a:r>
              <a:rPr lang="de-CH" dirty="0">
                <a:latin typeface="FiraSans-Light" panose="020B0403050000020004"/>
              </a:rPr>
              <a:t>Theologin und Autorin</a:t>
            </a:r>
          </a:p>
          <a:p>
            <a:pPr marL="285750" indent="-285750">
              <a:buFont typeface="Arial" panose="020B0604020202020204" pitchFamily="34" charset="0"/>
              <a:buChar char="•"/>
            </a:pPr>
            <a:r>
              <a:rPr lang="de-CH" dirty="0">
                <a:latin typeface="FiraSans-Light" panose="020B0403050000020004"/>
              </a:rPr>
              <a:t>Sie engagiert sich als Freiwillige und lebt in Luzern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CH" dirty="0"/>
          </a:p>
          <a:p>
            <a:endParaRPr lang="de-CH" dirty="0"/>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1</a:t>
            </a:fld>
            <a:endParaRPr lang="de-CH" altLang="x-none"/>
          </a:p>
        </p:txBody>
      </p:sp>
    </p:spTree>
    <p:extLst>
      <p:ext uri="{BB962C8B-B14F-4D97-AF65-F5344CB8AC3E}">
        <p14:creationId xmlns:p14="http://schemas.microsoft.com/office/powerpoint/2010/main" val="1401736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763" indent="0" algn="l">
              <a:buNone/>
            </a:pPr>
            <a:r>
              <a:rPr lang="de-DE" sz="1200" b="1" i="0" u="none" strike="noStrike" baseline="0" dirty="0">
                <a:latin typeface="FiraSans-Light" panose="020B0403050000020004"/>
              </a:rPr>
              <a:t>Dein blaues </a:t>
            </a:r>
            <a:r>
              <a:rPr lang="de-DE" sz="1200" b="1" i="0" u="none" strike="noStrike" baseline="0" dirty="0" smtClean="0">
                <a:latin typeface="FiraSans-Light" panose="020B0403050000020004"/>
              </a:rPr>
              <a:t>Wunder</a:t>
            </a:r>
          </a:p>
          <a:p>
            <a:pPr marL="4763" indent="0" algn="l">
              <a:buNone/>
            </a:pPr>
            <a:endParaRPr lang="de-DE" sz="1200" b="1" i="0" u="none" strike="noStrike" baseline="0" dirty="0">
              <a:latin typeface="FiraSans-Light" panose="020B0403050000020004"/>
            </a:endParaRPr>
          </a:p>
          <a:p>
            <a:pPr marL="4763" indent="0" algn="l">
              <a:buNone/>
            </a:pPr>
            <a:r>
              <a:rPr lang="de-DE" sz="1200" b="0" i="0" u="none" strike="noStrike" baseline="0" dirty="0">
                <a:latin typeface="FiraSans-Light" panose="020B0403050000020004"/>
              </a:rPr>
              <a:t>Uns in die Hände gegeben</a:t>
            </a:r>
            <a:br>
              <a:rPr lang="de-DE" sz="1200" b="0" i="0" u="none" strike="noStrike" baseline="0" dirty="0">
                <a:latin typeface="FiraSans-Light" panose="020B0403050000020004"/>
              </a:rPr>
            </a:br>
            <a:r>
              <a:rPr lang="de-CH" sz="1200" b="0" i="0" u="none" strike="noStrike" baseline="0" dirty="0">
                <a:latin typeface="FiraSans-Light" panose="020B0403050000020004"/>
              </a:rPr>
              <a:t>die Hände des Südens</a:t>
            </a:r>
            <a:br>
              <a:rPr lang="de-CH" sz="1200" b="0" i="0" u="none" strike="noStrike" baseline="0" dirty="0">
                <a:latin typeface="FiraSans-Light" panose="020B0403050000020004"/>
              </a:rPr>
            </a:br>
            <a:r>
              <a:rPr lang="de-CH" sz="1200" b="0" i="0" u="none" strike="noStrike" baseline="0" dirty="0">
                <a:latin typeface="FiraSans-Light" panose="020B0403050000020004"/>
              </a:rPr>
              <a:t>die Hände des Nordens</a:t>
            </a:r>
            <a:br>
              <a:rPr lang="de-CH" sz="1200" b="0" i="0" u="none" strike="noStrike" baseline="0" dirty="0">
                <a:latin typeface="FiraSans-Light" panose="020B0403050000020004"/>
              </a:rPr>
            </a:br>
            <a:r>
              <a:rPr lang="de-CH" sz="1200" b="0" i="0" u="none" strike="noStrike" baseline="0" dirty="0">
                <a:latin typeface="FiraSans-Light" panose="020B0403050000020004"/>
              </a:rPr>
              <a:t>dein blaues Wunder</a:t>
            </a:r>
            <a:br>
              <a:rPr lang="de-CH" sz="1200" b="0" i="0" u="none" strike="noStrike" baseline="0" dirty="0">
                <a:latin typeface="FiraSans-Light" panose="020B0403050000020004"/>
              </a:rPr>
            </a:br>
            <a:r>
              <a:rPr lang="de-DE" sz="1200" b="0" i="0" u="none" strike="noStrike" baseline="0" dirty="0">
                <a:latin typeface="FiraSans-Light" panose="020B0403050000020004"/>
              </a:rPr>
              <a:t>es zu hören, es zu hüten</a:t>
            </a:r>
            <a:br>
              <a:rPr lang="de-DE" sz="1200" b="0" i="0" u="none" strike="noStrike" baseline="0" dirty="0">
                <a:latin typeface="FiraSans-Light" panose="020B0403050000020004"/>
              </a:rPr>
            </a:br>
            <a:r>
              <a:rPr lang="de-CH" sz="1200" b="0" i="0" u="none" strike="noStrike" baseline="0" dirty="0">
                <a:latin typeface="FiraSans-Light" panose="020B0403050000020004"/>
              </a:rPr>
              <a:t>von ihm zu leben</a:t>
            </a:r>
          </a:p>
          <a:p>
            <a:pPr marL="4763" indent="0" algn="l">
              <a:buNone/>
            </a:pPr>
            <a:endParaRPr lang="de-CH" sz="1200" b="0" i="0" u="none" strike="noStrike" baseline="0" dirty="0">
              <a:latin typeface="FiraSans-Light" panose="020B0403050000020004"/>
            </a:endParaRPr>
          </a:p>
          <a:p>
            <a:pPr marL="4763" indent="0" algn="l">
              <a:buNone/>
            </a:pPr>
            <a:r>
              <a:rPr lang="de-CH" sz="1200" b="0" i="0" u="none" strike="noStrike" baseline="0" dirty="0">
                <a:latin typeface="FiraSans-Light" panose="020B0403050000020004"/>
              </a:rPr>
              <a:t>Ein kleiner Vogel</a:t>
            </a:r>
            <a:br>
              <a:rPr lang="de-CH" sz="1200" b="0" i="0" u="none" strike="noStrike" baseline="0" dirty="0">
                <a:latin typeface="FiraSans-Light" panose="020B0403050000020004"/>
              </a:rPr>
            </a:br>
            <a:r>
              <a:rPr lang="de-CH" sz="1200" b="0" i="0" u="none" strike="noStrike" baseline="0" dirty="0">
                <a:latin typeface="FiraSans-Light" panose="020B0403050000020004"/>
              </a:rPr>
              <a:t>baut sein Nest</a:t>
            </a:r>
          </a:p>
          <a:p>
            <a:pPr marL="4763" indent="0" algn="l">
              <a:buNone/>
            </a:pPr>
            <a:endParaRPr lang="de-CH" sz="1200" b="0" i="0" u="none" strike="noStrike" baseline="0" dirty="0">
              <a:latin typeface="FiraSans-Light" panose="020B0403050000020004"/>
            </a:endParaRPr>
          </a:p>
          <a:p>
            <a:pPr marL="4763" indent="0">
              <a:buFont typeface="Wingdings" pitchFamily="2" charset="2"/>
              <a:buNone/>
            </a:pPr>
            <a:r>
              <a:rPr lang="de-CH" sz="1200" dirty="0">
                <a:latin typeface="FiraSans-Light" panose="020B0403050000020004"/>
              </a:rPr>
              <a:t>Das Lied der Güte</a:t>
            </a:r>
            <a:br>
              <a:rPr lang="de-CH" sz="1200" dirty="0">
                <a:latin typeface="FiraSans-Light" panose="020B0403050000020004"/>
              </a:rPr>
            </a:br>
            <a:r>
              <a:rPr lang="de-CH" sz="1200" dirty="0">
                <a:latin typeface="FiraSans-Light" panose="020B0403050000020004"/>
              </a:rPr>
              <a:t>zum Schweigen gebracht</a:t>
            </a:r>
            <a:br>
              <a:rPr lang="de-CH" sz="1200" dirty="0">
                <a:latin typeface="FiraSans-Light" panose="020B0403050000020004"/>
              </a:rPr>
            </a:br>
            <a:r>
              <a:rPr lang="de-CH" sz="1200" dirty="0">
                <a:latin typeface="FiraSans-Light" panose="020B0403050000020004"/>
              </a:rPr>
              <a:t>Das Atmende verdingt</a:t>
            </a:r>
            <a:br>
              <a:rPr lang="de-CH" sz="1200" dirty="0">
                <a:latin typeface="FiraSans-Light" panose="020B0403050000020004"/>
              </a:rPr>
            </a:br>
            <a:r>
              <a:rPr lang="de-CH" sz="1200" dirty="0">
                <a:latin typeface="FiraSans-Light" panose="020B0403050000020004"/>
              </a:rPr>
              <a:t>An den Meistbietenden</a:t>
            </a:r>
            <a:br>
              <a:rPr lang="de-CH" sz="1200" dirty="0">
                <a:latin typeface="FiraSans-Light" panose="020B0403050000020004"/>
              </a:rPr>
            </a:br>
            <a:r>
              <a:rPr lang="de-CH" sz="1200" dirty="0">
                <a:latin typeface="FiraSans-Light" panose="020B0403050000020004"/>
              </a:rPr>
              <a:t>verschachert</a:t>
            </a:r>
            <a:br>
              <a:rPr lang="de-CH" sz="1200" dirty="0">
                <a:latin typeface="FiraSans-Light" panose="020B0403050000020004"/>
              </a:rPr>
            </a:br>
            <a:r>
              <a:rPr lang="de-CH" sz="1200" dirty="0">
                <a:latin typeface="FiraSans-Light" panose="020B0403050000020004"/>
              </a:rPr>
              <a:t>das Erbe</a:t>
            </a:r>
          </a:p>
          <a:p>
            <a:pPr marL="4763" indent="0">
              <a:buFont typeface="Wingdings" pitchFamily="2" charset="2"/>
              <a:buNone/>
            </a:pPr>
            <a:endParaRPr lang="de-CH" sz="1200" dirty="0">
              <a:latin typeface="FiraSans-Light" panose="020B0403050000020004"/>
            </a:endParaRPr>
          </a:p>
          <a:p>
            <a:pPr marL="4763" indent="0">
              <a:buFont typeface="Wingdings" pitchFamily="2" charset="2"/>
              <a:buNone/>
            </a:pPr>
            <a:r>
              <a:rPr lang="de-CH" sz="1200" dirty="0">
                <a:latin typeface="FiraSans-Light" panose="020B0403050000020004"/>
              </a:rPr>
              <a:t>dein blaues</a:t>
            </a:r>
            <a:br>
              <a:rPr lang="de-CH" sz="1200" dirty="0">
                <a:latin typeface="FiraSans-Light" panose="020B0403050000020004"/>
              </a:rPr>
            </a:br>
            <a:r>
              <a:rPr lang="de-CH" sz="1200" dirty="0">
                <a:latin typeface="FiraSans-Light" panose="020B0403050000020004"/>
              </a:rPr>
              <a:t>dein blutendes</a:t>
            </a:r>
            <a:br>
              <a:rPr lang="de-CH" sz="1200" dirty="0">
                <a:latin typeface="FiraSans-Light" panose="020B0403050000020004"/>
              </a:rPr>
            </a:br>
            <a:r>
              <a:rPr lang="de-CH" sz="1200" dirty="0">
                <a:latin typeface="FiraSans-Light" panose="020B0403050000020004"/>
              </a:rPr>
              <a:t>dein weinendes</a:t>
            </a:r>
            <a:br>
              <a:rPr lang="de-CH" sz="1200" dirty="0">
                <a:latin typeface="FiraSans-Light" panose="020B0403050000020004"/>
              </a:rPr>
            </a:br>
            <a:r>
              <a:rPr lang="de-CH" sz="1200" dirty="0">
                <a:latin typeface="FiraSans-Light" panose="020B0403050000020004"/>
              </a:rPr>
              <a:t>Wunder</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2</a:t>
            </a:fld>
            <a:endParaRPr lang="de-CH" altLang="x-none"/>
          </a:p>
        </p:txBody>
      </p:sp>
    </p:spTree>
    <p:extLst>
      <p:ext uri="{BB962C8B-B14F-4D97-AF65-F5344CB8AC3E}">
        <p14:creationId xmlns:p14="http://schemas.microsoft.com/office/powerpoint/2010/main" val="325454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763" indent="0" algn="l">
              <a:buNone/>
            </a:pPr>
            <a:r>
              <a:rPr lang="de-CH" sz="1200" b="1" i="0" u="none" strike="noStrike" baseline="0" dirty="0" smtClean="0">
                <a:latin typeface="FiraSans-Light" panose="020B0403050000020004"/>
              </a:rPr>
              <a:t>Wettervorhersage</a:t>
            </a:r>
          </a:p>
          <a:p>
            <a:pPr marL="4763" indent="0" algn="l">
              <a:buNone/>
            </a:pPr>
            <a:endParaRPr lang="de-CH" sz="1200" b="1" i="0" u="none" strike="noStrike" baseline="0" dirty="0">
              <a:latin typeface="FiraSans-Light" panose="020B0403050000020004"/>
            </a:endParaRPr>
          </a:p>
          <a:p>
            <a:pPr marL="4763" indent="0" algn="l">
              <a:buNone/>
            </a:pPr>
            <a:r>
              <a:rPr lang="de-CH" sz="1200" b="0" i="0" u="none" strike="noStrike" baseline="0" dirty="0">
                <a:latin typeface="FiraSans-Light" panose="020B0403050000020004"/>
              </a:rPr>
              <a:t>es taut</a:t>
            </a:r>
          </a:p>
          <a:p>
            <a:pPr marL="4763" indent="0" algn="l">
              <a:buNone/>
            </a:pPr>
            <a:r>
              <a:rPr lang="de-CH" sz="1200" b="0" i="0" u="none" strike="noStrike" baseline="0" dirty="0">
                <a:latin typeface="FiraSans-Light" panose="020B0403050000020004"/>
              </a:rPr>
              <a:t>es tropft</a:t>
            </a:r>
          </a:p>
          <a:p>
            <a:pPr marL="4763" indent="0" algn="l">
              <a:buNone/>
            </a:pPr>
            <a:r>
              <a:rPr lang="de-CH" sz="1200" b="0" i="0" u="none" strike="noStrike" baseline="0" dirty="0">
                <a:latin typeface="FiraSans-Light" panose="020B0403050000020004"/>
              </a:rPr>
              <a:t>es rinnt</a:t>
            </a:r>
          </a:p>
          <a:p>
            <a:pPr marL="4763" indent="0" algn="l">
              <a:buNone/>
            </a:pPr>
            <a:r>
              <a:rPr lang="de-CH" sz="1200" b="0" i="0" u="none" strike="noStrike" baseline="0" dirty="0">
                <a:latin typeface="FiraSans-Light" panose="020B0403050000020004"/>
              </a:rPr>
              <a:t>es fliesst</a:t>
            </a:r>
          </a:p>
          <a:p>
            <a:pPr marL="4763" indent="0" algn="l">
              <a:buNone/>
            </a:pPr>
            <a:r>
              <a:rPr lang="de-CH" sz="1200" b="0" i="0" u="none" strike="noStrike" baseline="0" dirty="0">
                <a:latin typeface="FiraSans-Light" panose="020B0403050000020004"/>
              </a:rPr>
              <a:t>es flutet</a:t>
            </a:r>
          </a:p>
          <a:p>
            <a:pPr marL="4763" indent="0" algn="l">
              <a:buNone/>
            </a:pPr>
            <a:r>
              <a:rPr lang="de-CH" sz="1200" b="0" i="0" u="none" strike="noStrike" baseline="0" dirty="0">
                <a:latin typeface="FiraSans-Light" panose="020B0403050000020004"/>
              </a:rPr>
              <a:t>es geht unter –</a:t>
            </a:r>
          </a:p>
          <a:p>
            <a:pPr marL="4763" indent="0" algn="l">
              <a:buNone/>
            </a:pPr>
            <a:endParaRPr lang="de-CH" sz="1200" b="0" i="0" u="none" strike="noStrike" baseline="0" dirty="0">
              <a:latin typeface="FiraSans-Light" panose="020B0403050000020004"/>
            </a:endParaRPr>
          </a:p>
          <a:p>
            <a:pPr marL="4763" indent="0" algn="l">
              <a:buNone/>
            </a:pPr>
            <a:r>
              <a:rPr lang="de-CH" sz="1200" b="0" i="0" u="none" strike="noStrike" baseline="0" dirty="0">
                <a:latin typeface="FiraSans-Light" panose="020B0403050000020004"/>
              </a:rPr>
              <a:t>in den Prioritäten</a:t>
            </a:r>
          </a:p>
          <a:p>
            <a:pPr marL="4763" indent="0" algn="l">
              <a:buNone/>
            </a:pPr>
            <a:r>
              <a:rPr lang="de-CH" sz="1200" b="0" i="0" u="none" strike="noStrike" baseline="0" dirty="0">
                <a:latin typeface="FiraSans-Light" panose="020B0403050000020004"/>
              </a:rPr>
              <a:t>der Mächtigen</a:t>
            </a:r>
          </a:p>
          <a:p>
            <a:pPr marL="4763" indent="0" algn="l">
              <a:buNone/>
            </a:pPr>
            <a:endParaRPr lang="de-CH" sz="1200" dirty="0">
              <a:latin typeface="FiraSans-Light" panose="020B0403050000020004"/>
            </a:endParaRPr>
          </a:p>
          <a:p>
            <a:pPr marL="4763" indent="0" algn="l">
              <a:buNone/>
            </a:pPr>
            <a:r>
              <a:rPr lang="de-CH" sz="1200" b="0" i="0" u="none" strike="noStrike" baseline="0" dirty="0">
                <a:latin typeface="FiraSans-Light" panose="020B0403050000020004"/>
              </a:rPr>
              <a:t>es wärmt</a:t>
            </a:r>
          </a:p>
          <a:p>
            <a:pPr marL="4763" indent="0" algn="l">
              <a:buNone/>
            </a:pPr>
            <a:r>
              <a:rPr lang="de-CH" sz="1200" b="0" i="0" u="none" strike="noStrike" baseline="0" dirty="0">
                <a:latin typeface="FiraSans-Light" panose="020B0403050000020004"/>
              </a:rPr>
              <a:t>es glüht</a:t>
            </a:r>
          </a:p>
          <a:p>
            <a:pPr marL="4763" indent="0" algn="l">
              <a:buNone/>
            </a:pPr>
            <a:r>
              <a:rPr lang="de-CH" sz="1200" b="0" i="0" u="none" strike="noStrike" baseline="0" dirty="0">
                <a:latin typeface="FiraSans-Light" panose="020B0403050000020004"/>
              </a:rPr>
              <a:t>es brennt</a:t>
            </a:r>
          </a:p>
          <a:p>
            <a:pPr marL="4763" indent="0" algn="l">
              <a:buNone/>
            </a:pPr>
            <a:r>
              <a:rPr lang="de-CH" sz="1200" b="0" i="0" u="none" strike="noStrike" baseline="0" dirty="0">
                <a:latin typeface="FiraSans-Light" panose="020B0403050000020004"/>
              </a:rPr>
              <a:t>es darrt</a:t>
            </a:r>
          </a:p>
          <a:p>
            <a:pPr marL="4763" indent="0" algn="l">
              <a:buNone/>
            </a:pPr>
            <a:r>
              <a:rPr lang="de-CH" sz="1200" b="0" i="0" u="none" strike="noStrike" baseline="0" dirty="0">
                <a:latin typeface="FiraSans-Light" panose="020B0403050000020004"/>
              </a:rPr>
              <a:t>es verdorrt</a:t>
            </a:r>
          </a:p>
          <a:p>
            <a:pPr marL="4763" indent="0" algn="l">
              <a:buNone/>
            </a:pPr>
            <a:r>
              <a:rPr lang="de-CH" sz="1200" b="0" i="0" u="none" strike="noStrike" baseline="0" dirty="0">
                <a:latin typeface="FiraSans-Light" panose="020B0403050000020004"/>
              </a:rPr>
              <a:t>es versandet –</a:t>
            </a:r>
          </a:p>
          <a:p>
            <a:pPr marL="4763" indent="0" algn="l">
              <a:buNone/>
            </a:pPr>
            <a:endParaRPr lang="de-CH" sz="1200" b="0" i="0" u="none" strike="noStrike" baseline="0" dirty="0">
              <a:latin typeface="FiraSans-Light" panose="020B0403050000020004"/>
            </a:endParaRPr>
          </a:p>
          <a:p>
            <a:pPr marL="4763" indent="0" algn="l">
              <a:buNone/>
            </a:pPr>
            <a:r>
              <a:rPr lang="de-CH" sz="1200" b="0" i="0" u="none" strike="noStrike" baseline="0" dirty="0">
                <a:latin typeface="FiraSans-Light" panose="020B0403050000020004"/>
              </a:rPr>
              <a:t>zwischen den Präferenzen</a:t>
            </a:r>
          </a:p>
          <a:p>
            <a:pPr marL="4763" indent="0" algn="l">
              <a:buNone/>
            </a:pPr>
            <a:r>
              <a:rPr lang="de-CH" sz="1200" b="0" i="0" u="none" strike="noStrike" baseline="0" dirty="0">
                <a:latin typeface="FiraSans-Light" panose="020B0403050000020004"/>
              </a:rPr>
              <a:t>der Mächtigen</a:t>
            </a:r>
            <a:endParaRPr lang="de-CH" dirty="0"/>
          </a:p>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3</a:t>
            </a:fld>
            <a:endParaRPr lang="de-CH" altLang="x-none"/>
          </a:p>
        </p:txBody>
      </p:sp>
    </p:spTree>
    <p:extLst>
      <p:ext uri="{BB962C8B-B14F-4D97-AF65-F5344CB8AC3E}">
        <p14:creationId xmlns:p14="http://schemas.microsoft.com/office/powerpoint/2010/main" val="2722050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200" b="1" i="0" u="none" strike="noStrike" baseline="0" dirty="0" smtClean="0">
                <a:latin typeface="FiraSans-Light" panose="020B0403050000020004"/>
              </a:rPr>
              <a:t>Oder</a:t>
            </a:r>
          </a:p>
          <a:p>
            <a:pPr algn="l"/>
            <a:endParaRPr lang="de-CH" sz="1200" b="1" i="0" u="none" strike="noStrike" baseline="0" dirty="0">
              <a:latin typeface="FiraSans-Light" panose="020B0403050000020004"/>
            </a:endParaRPr>
          </a:p>
          <a:p>
            <a:pPr algn="l"/>
            <a:r>
              <a:rPr lang="de-CH" sz="1200" b="0" i="0" u="none" strike="noStrike" baseline="0" dirty="0">
                <a:latin typeface="FiraSans-Light" panose="020B0403050000020004"/>
              </a:rPr>
              <a:t>Immer diese Schwarzmalerei –</a:t>
            </a:r>
          </a:p>
          <a:p>
            <a:pPr algn="l"/>
            <a:r>
              <a:rPr lang="de-CH" sz="1200" b="0" i="0" u="none" strike="noStrike" baseline="0" dirty="0">
                <a:latin typeface="FiraSans-Light" panose="020B0403050000020004"/>
              </a:rPr>
              <a:t>alles halb so schlimm</a:t>
            </a:r>
          </a:p>
          <a:p>
            <a:pPr algn="l"/>
            <a:r>
              <a:rPr lang="de-DE" sz="1200" b="0" i="0" u="none" strike="noStrike" baseline="0" dirty="0">
                <a:latin typeface="FiraSans-Light" panose="020B0403050000020004"/>
              </a:rPr>
              <a:t>Es ist noch immer wieder Frühling geworden</a:t>
            </a:r>
          </a:p>
          <a:p>
            <a:pPr algn="l"/>
            <a:r>
              <a:rPr lang="de-DE" sz="1200" b="0" i="0" u="none" strike="noStrike" baseline="0" dirty="0">
                <a:latin typeface="FiraSans-Light" panose="020B0403050000020004"/>
              </a:rPr>
              <a:t>und </a:t>
            </a:r>
            <a:r>
              <a:rPr lang="de-DE" sz="1200" b="0" i="0" u="none" strike="noStrike" baseline="0" dirty="0" err="1">
                <a:latin typeface="FiraSans-Light" panose="020B0403050000020004"/>
              </a:rPr>
              <a:t>heiss</a:t>
            </a:r>
            <a:r>
              <a:rPr lang="de-DE" sz="1200" b="0" i="0" u="none" strike="noStrike" baseline="0" dirty="0">
                <a:latin typeface="FiraSans-Light" panose="020B0403050000020004"/>
              </a:rPr>
              <a:t> war es schon früher –</a:t>
            </a:r>
          </a:p>
          <a:p>
            <a:pPr algn="l"/>
            <a:r>
              <a:rPr lang="de-CH" sz="1200" b="0" i="0" u="none" strike="noStrike" baseline="0" dirty="0">
                <a:latin typeface="FiraSans-Light" panose="020B0403050000020004"/>
              </a:rPr>
              <a:t>alles halb so schlimm</a:t>
            </a:r>
          </a:p>
          <a:p>
            <a:pPr algn="l"/>
            <a:r>
              <a:rPr lang="de-DE" sz="1200" b="0" i="0" u="none" strike="noStrike" baseline="0" dirty="0">
                <a:latin typeface="FiraSans-Light" panose="020B0403050000020004"/>
              </a:rPr>
              <a:t>Die Natur erholt sich von selbst</a:t>
            </a:r>
          </a:p>
          <a:p>
            <a:pPr algn="l"/>
            <a:r>
              <a:rPr lang="de-DE" sz="1200" b="0" i="0" u="none" strike="noStrike" baseline="0" dirty="0">
                <a:latin typeface="FiraSans-Light" panose="020B0403050000020004"/>
              </a:rPr>
              <a:t>sonst werden es die Experten richten</a:t>
            </a:r>
          </a:p>
          <a:p>
            <a:pPr algn="l"/>
            <a:r>
              <a:rPr lang="de-DE" sz="1200" b="0" i="0" u="none" strike="noStrike" baseline="0" dirty="0">
                <a:latin typeface="FiraSans-Light" panose="020B0403050000020004"/>
              </a:rPr>
              <a:t>Und dann ist ja da auch noch der liebe Gott</a:t>
            </a:r>
          </a:p>
          <a:p>
            <a:pPr algn="l"/>
            <a:r>
              <a:rPr lang="de-DE" sz="1200" b="0" i="0" u="none" strike="noStrike" baseline="0" dirty="0">
                <a:latin typeface="FiraSans-Light" panose="020B0403050000020004"/>
              </a:rPr>
              <a:t>Ach, so arg wird es nicht kommen</a:t>
            </a:r>
          </a:p>
          <a:p>
            <a:pPr algn="l"/>
            <a:r>
              <a:rPr lang="de-DE" sz="1200" b="0" i="0" u="none" strike="noStrike" baseline="0" dirty="0">
                <a:latin typeface="FiraSans-Light" panose="020B0403050000020004"/>
              </a:rPr>
              <a:t>und Unwetter gab es schon immer –</a:t>
            </a:r>
          </a:p>
          <a:p>
            <a:pPr algn="l"/>
            <a:r>
              <a:rPr lang="de-CH" sz="1200" b="0" i="0" u="none" strike="noStrike" baseline="0" dirty="0">
                <a:latin typeface="FiraSans-Light" panose="020B0403050000020004"/>
              </a:rPr>
              <a:t>alles halb so schlimm</a:t>
            </a:r>
          </a:p>
          <a:p>
            <a:pPr algn="l"/>
            <a:r>
              <a:rPr lang="de-DE" sz="1200" b="0" i="0" u="none" strike="noStrike" baseline="0" dirty="0">
                <a:latin typeface="FiraSans-Light" panose="020B0403050000020004"/>
              </a:rPr>
              <a:t>Runterfallen kann sie ja nicht</a:t>
            </a:r>
          </a:p>
          <a:p>
            <a:pPr algn="l"/>
            <a:r>
              <a:rPr lang="de-CH" sz="1200" b="0" i="0" u="none" strike="noStrike" baseline="0" dirty="0">
                <a:latin typeface="FiraSans-Light" panose="020B0403050000020004"/>
              </a:rPr>
              <a:t>oder!</a:t>
            </a:r>
          </a:p>
          <a:p>
            <a:pPr algn="l"/>
            <a:endParaRPr lang="de-CH" sz="1200" b="0" i="0" u="none" strike="noStrike" baseline="0" dirty="0">
              <a:latin typeface="FiraSans-Light" panose="020B0403050000020004"/>
            </a:endParaRPr>
          </a:p>
          <a:p>
            <a:pPr algn="l"/>
            <a:r>
              <a:rPr lang="de-CH" sz="1200" b="0" i="0" u="none" strike="noStrike" baseline="0" dirty="0">
                <a:latin typeface="FiraSans-Light" panose="020B0403050000020004"/>
              </a:rPr>
              <a:t>Oder?</a:t>
            </a:r>
            <a:endParaRPr lang="de-CH" dirty="0"/>
          </a:p>
          <a:p>
            <a:pPr algn="l"/>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4</a:t>
            </a:fld>
            <a:endParaRPr lang="de-CH" altLang="x-none"/>
          </a:p>
        </p:txBody>
      </p:sp>
    </p:spTree>
    <p:extLst>
      <p:ext uri="{BB962C8B-B14F-4D97-AF65-F5344CB8AC3E}">
        <p14:creationId xmlns:p14="http://schemas.microsoft.com/office/powerpoint/2010/main" val="3400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i="0" u="none" strike="noStrike" baseline="0" dirty="0">
                <a:latin typeface="FiraSans-Light" panose="020B0403050000020004"/>
              </a:rPr>
              <a:t>Farbe </a:t>
            </a:r>
            <a:r>
              <a:rPr lang="de-CH" sz="1200" b="1" i="0" u="none" strike="noStrike" baseline="0" dirty="0" smtClean="0">
                <a:latin typeface="FiraSans-Light" panose="020B0403050000020004"/>
              </a:rPr>
              <a:t>bekennen</a:t>
            </a:r>
          </a:p>
          <a:p>
            <a:endParaRPr lang="de-CH" sz="1200" b="1" i="0" u="none" strike="noStrike" baseline="0" dirty="0">
              <a:latin typeface="FiraSans-Light" panose="020B0403050000020004"/>
            </a:endParaRPr>
          </a:p>
          <a:p>
            <a:r>
              <a:rPr lang="de-CH" sz="1200" b="0" i="0" u="none" strike="noStrike" baseline="0" dirty="0">
                <a:latin typeface="FiraSans-Light" panose="020B0403050000020004"/>
              </a:rPr>
              <a:t>Ich glaube</a:t>
            </a:r>
          </a:p>
          <a:p>
            <a:r>
              <a:rPr lang="de-DE" sz="1200" b="0" i="0" u="none" strike="noStrike" baseline="0" dirty="0">
                <a:latin typeface="FiraSans-Light" panose="020B0403050000020004"/>
              </a:rPr>
              <a:t>an das widerständige Umbra der Wurzeln</a:t>
            </a:r>
          </a:p>
          <a:p>
            <a:r>
              <a:rPr lang="de-DE" sz="1200" b="0" i="0" u="none" strike="noStrike" baseline="0" dirty="0">
                <a:latin typeface="FiraSans-Light" panose="020B0403050000020004"/>
              </a:rPr>
              <a:t>an das unzerstörbare Blau der Himmel</a:t>
            </a:r>
          </a:p>
          <a:p>
            <a:r>
              <a:rPr lang="de-DE" sz="1200" b="0" i="0" u="none" strike="noStrike" baseline="0" dirty="0">
                <a:latin typeface="FiraSans-Light" panose="020B0403050000020004"/>
              </a:rPr>
              <a:t>an das beständige Silber des Windes</a:t>
            </a:r>
          </a:p>
          <a:p>
            <a:endParaRPr lang="de-DE" sz="1200" b="0" i="0" u="none" strike="noStrike" baseline="0" dirty="0">
              <a:latin typeface="FiraSans-Light" panose="020B0403050000020004"/>
            </a:endParaRPr>
          </a:p>
          <a:p>
            <a:r>
              <a:rPr lang="de-CH" sz="1200" b="0" i="0" u="none" strike="noStrike" baseline="0" dirty="0">
                <a:latin typeface="FiraSans-Light" panose="020B0403050000020004"/>
              </a:rPr>
              <a:t>Noch singt der Berg</a:t>
            </a:r>
          </a:p>
          <a:p>
            <a:endParaRPr lang="de-CH" sz="1200" b="0" i="0" u="none" strike="noStrike" baseline="0" dirty="0">
              <a:latin typeface="FiraSans-Light" panose="020B0403050000020004"/>
            </a:endParaRPr>
          </a:p>
          <a:p>
            <a:r>
              <a:rPr lang="de-CH" sz="1200" b="0" i="0" u="none" strike="noStrike" baseline="0" dirty="0">
                <a:latin typeface="FiraSans-Light" panose="020B0403050000020004"/>
              </a:rPr>
              <a:t>Ich glaube</a:t>
            </a:r>
          </a:p>
          <a:p>
            <a:r>
              <a:rPr lang="de-DE" sz="1200" b="0" i="0" u="none" strike="noStrike" baseline="0" dirty="0">
                <a:latin typeface="FiraSans-Light" panose="020B0403050000020004"/>
              </a:rPr>
              <a:t>an das unbändige Orange des Amur-Tigers</a:t>
            </a:r>
          </a:p>
          <a:p>
            <a:r>
              <a:rPr lang="de-DE" sz="1200" b="0" i="0" u="none" strike="noStrike" baseline="0" dirty="0">
                <a:latin typeface="FiraSans-Light" panose="020B0403050000020004"/>
              </a:rPr>
              <a:t>an das grenzenlose Gelb des Hirsefeldes</a:t>
            </a:r>
          </a:p>
          <a:p>
            <a:r>
              <a:rPr lang="de-DE" sz="1200" b="0" i="0" u="none" strike="noStrike" baseline="0" dirty="0">
                <a:latin typeface="FiraSans-Light" panose="020B0403050000020004"/>
              </a:rPr>
              <a:t>an das meuternde Grün des Urwaldes</a:t>
            </a:r>
          </a:p>
          <a:p>
            <a:endParaRPr lang="de-DE" sz="1200" b="0" i="0" u="none" strike="noStrike" baseline="0" dirty="0">
              <a:latin typeface="FiraSans-Light" panose="020B0403050000020004"/>
            </a:endParaRPr>
          </a:p>
          <a:p>
            <a:r>
              <a:rPr lang="de-CH" sz="1200" b="0" i="0" u="none" strike="noStrike" baseline="0" dirty="0">
                <a:latin typeface="FiraSans-Light" panose="020B0403050000020004"/>
              </a:rPr>
              <a:t>Noch wächst das Licht</a:t>
            </a:r>
          </a:p>
          <a:p>
            <a:endParaRPr lang="de-CH" sz="1200" b="0" i="0" u="none" strike="noStrike" baseline="0" dirty="0">
              <a:latin typeface="FiraSans-Light" panose="020B0403050000020004"/>
            </a:endParaRPr>
          </a:p>
          <a:p>
            <a:r>
              <a:rPr lang="de-CH" sz="1200" b="0" i="0" u="none" strike="noStrike" baseline="0" dirty="0">
                <a:latin typeface="FiraSans-Light" panose="020B0403050000020004"/>
              </a:rPr>
              <a:t>Ich glaube</a:t>
            </a:r>
          </a:p>
          <a:p>
            <a:r>
              <a:rPr lang="de-DE" sz="1200" b="0" i="0" u="none" strike="noStrike" baseline="0" dirty="0">
                <a:latin typeface="FiraSans-Light" panose="020B0403050000020004"/>
              </a:rPr>
              <a:t>an das beharrliche Grau der Arbeit</a:t>
            </a:r>
          </a:p>
          <a:p>
            <a:r>
              <a:rPr lang="de-DE" sz="1200" b="0" i="0" u="none" strike="noStrike" baseline="0" dirty="0">
                <a:latin typeface="FiraSans-Light" panose="020B0403050000020004"/>
              </a:rPr>
              <a:t>an das trotzende Rot des Aufstands</a:t>
            </a:r>
          </a:p>
          <a:p>
            <a:r>
              <a:rPr lang="de-DE" sz="1200" b="0" i="0" u="none" strike="noStrike" baseline="0" dirty="0">
                <a:latin typeface="FiraSans-Light" panose="020B0403050000020004"/>
              </a:rPr>
              <a:t>an das adventliche </a:t>
            </a:r>
            <a:r>
              <a:rPr lang="de-DE" sz="1200" b="0" i="0" u="none" strike="noStrike" baseline="0" dirty="0" err="1">
                <a:latin typeface="FiraSans-Light" panose="020B0403050000020004"/>
              </a:rPr>
              <a:t>Weiss</a:t>
            </a:r>
            <a:r>
              <a:rPr lang="de-DE" sz="1200" b="0" i="0" u="none" strike="noStrike" baseline="0" dirty="0">
                <a:latin typeface="FiraSans-Light" panose="020B0403050000020004"/>
              </a:rPr>
              <a:t> des Neuen</a:t>
            </a:r>
          </a:p>
          <a:p>
            <a:endParaRPr lang="de-DE" sz="1200" b="0" i="0" u="none" strike="noStrike" baseline="0" dirty="0">
              <a:latin typeface="FiraSans-Light" panose="020B0403050000020004"/>
            </a:endParaRPr>
          </a:p>
          <a:p>
            <a:r>
              <a:rPr lang="de-CH" sz="1200" b="0" i="0" u="none" strike="noStrike" baseline="0" dirty="0">
                <a:latin typeface="FiraSans-Light" panose="020B0403050000020004"/>
              </a:rPr>
              <a:t>Noch atmet die Haut</a:t>
            </a:r>
          </a:p>
          <a:p>
            <a:r>
              <a:rPr lang="de-CH" sz="1200" b="0" i="0" u="none" strike="noStrike" baseline="0" dirty="0">
                <a:latin typeface="FiraSans-Light" panose="020B0403050000020004"/>
              </a:rPr>
              <a:t>der Erde</a:t>
            </a:r>
            <a:endParaRPr lang="de-CH" sz="1200" dirty="0"/>
          </a:p>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5</a:t>
            </a:fld>
            <a:endParaRPr lang="de-CH" altLang="x-none"/>
          </a:p>
        </p:txBody>
      </p:sp>
    </p:spTree>
    <p:extLst>
      <p:ext uri="{BB962C8B-B14F-4D97-AF65-F5344CB8AC3E}">
        <p14:creationId xmlns:p14="http://schemas.microsoft.com/office/powerpoint/2010/main" val="147954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200" b="1" i="0" u="none" strike="noStrike" baseline="0" dirty="0" smtClean="0">
                <a:latin typeface="FiraSans-Light" panose="020B0403050000020004"/>
              </a:rPr>
              <a:t>Das Land erben</a:t>
            </a:r>
          </a:p>
          <a:p>
            <a:pPr algn="l"/>
            <a:endParaRPr lang="de-CH" sz="1200" b="0" i="0" u="none" strike="noStrike" baseline="0" dirty="0" smtClean="0">
              <a:latin typeface="FiraSans-Light" panose="020B0403050000020004"/>
            </a:endParaRPr>
          </a:p>
          <a:p>
            <a:pPr algn="l"/>
            <a:r>
              <a:rPr lang="de-CH" sz="1200" b="0" i="0" u="none" strike="noStrike" baseline="0" dirty="0" smtClean="0">
                <a:latin typeface="FiraSans-Light" panose="020B0403050000020004"/>
              </a:rPr>
              <a:t>Selig</a:t>
            </a:r>
            <a:endParaRPr lang="de-CH" sz="1200" b="0" i="0" u="none" strike="noStrike" baseline="0" dirty="0">
              <a:latin typeface="FiraSans-Light" panose="020B0403050000020004"/>
            </a:endParaRPr>
          </a:p>
          <a:p>
            <a:pPr algn="l"/>
            <a:r>
              <a:rPr lang="de-CH" sz="1200" b="0" i="0" u="none" strike="noStrike" baseline="0" dirty="0">
                <a:latin typeface="FiraSans-Light" panose="020B0403050000020004"/>
              </a:rPr>
              <a:t>die nicht siegen müssen</a:t>
            </a:r>
          </a:p>
          <a:p>
            <a:pPr algn="l"/>
            <a:r>
              <a:rPr lang="de-DE" sz="1200" b="0" i="0" u="none" strike="noStrike" baseline="0" dirty="0">
                <a:latin typeface="FiraSans-Light" panose="020B0403050000020004"/>
              </a:rPr>
              <a:t>die nicht über ihre Verhältnisse leben</a:t>
            </a:r>
          </a:p>
          <a:p>
            <a:pPr algn="l"/>
            <a:r>
              <a:rPr lang="de-DE" sz="1200" b="0" i="0" u="none" strike="noStrike" baseline="0" dirty="0">
                <a:latin typeface="FiraSans-Light" panose="020B0403050000020004"/>
              </a:rPr>
              <a:t>die nicht besitzen wollen, was nicht ihr Eigen ist</a:t>
            </a:r>
          </a:p>
          <a:p>
            <a:pPr algn="l"/>
            <a:r>
              <a:rPr lang="de-DE" sz="1200" b="0" i="0" u="none" strike="noStrike" baseline="0" dirty="0">
                <a:latin typeface="FiraSans-Light" panose="020B0403050000020004"/>
              </a:rPr>
              <a:t>die nicht ernten, wo sie nicht gesät haben</a:t>
            </a:r>
          </a:p>
          <a:p>
            <a:pPr algn="l"/>
            <a:endParaRPr lang="de-DE" sz="1200" b="0" i="0" u="none" strike="noStrike" baseline="0" dirty="0">
              <a:latin typeface="FiraSans-Light" panose="020B0403050000020004"/>
            </a:endParaRPr>
          </a:p>
          <a:p>
            <a:pPr algn="l"/>
            <a:r>
              <a:rPr lang="de-CH" sz="1200" b="0" i="0" u="none" strike="noStrike" baseline="0" dirty="0">
                <a:latin typeface="FiraSans-Light" panose="020B0403050000020004"/>
              </a:rPr>
              <a:t>Selig</a:t>
            </a:r>
          </a:p>
          <a:p>
            <a:pPr algn="l"/>
            <a:r>
              <a:rPr lang="de-DE" sz="1200" b="0" i="0" u="none" strike="noStrike" baseline="0" dirty="0">
                <a:latin typeface="FiraSans-Light" panose="020B0403050000020004"/>
              </a:rPr>
              <a:t>die den Schrei der Schlachthöfe hören</a:t>
            </a:r>
          </a:p>
          <a:p>
            <a:pPr algn="l"/>
            <a:r>
              <a:rPr lang="de-DE" sz="1200" b="0" i="0" u="none" strike="noStrike" baseline="0" dirty="0">
                <a:latin typeface="FiraSans-Light" panose="020B0403050000020004"/>
              </a:rPr>
              <a:t>die sich an ihre eichenen Geschwister binden</a:t>
            </a:r>
          </a:p>
          <a:p>
            <a:pPr algn="l"/>
            <a:r>
              <a:rPr lang="de-DE" sz="1200" b="0" i="0" u="none" strike="noStrike" baseline="0" dirty="0">
                <a:latin typeface="FiraSans-Light" panose="020B0403050000020004"/>
              </a:rPr>
              <a:t>die sich an die Abbruchkante der Kohle hinstellen</a:t>
            </a:r>
          </a:p>
          <a:p>
            <a:pPr algn="l"/>
            <a:r>
              <a:rPr lang="de-DE" sz="1200" b="0" i="0" u="none" strike="noStrike" baseline="0" dirty="0">
                <a:latin typeface="FiraSans-Light" panose="020B0403050000020004"/>
              </a:rPr>
              <a:t>die dem Krieg ihre Gebete entgegenstemmen</a:t>
            </a:r>
          </a:p>
          <a:p>
            <a:pPr algn="l"/>
            <a:endParaRPr lang="de-DE" sz="1200" b="0" i="0" u="none" strike="noStrike" baseline="0" dirty="0">
              <a:latin typeface="FiraSans-Light" panose="020B0403050000020004"/>
            </a:endParaRPr>
          </a:p>
          <a:p>
            <a:pPr algn="l"/>
            <a:r>
              <a:rPr lang="de-CH" sz="1200" b="0" i="0" u="none" strike="noStrike" baseline="0" dirty="0">
                <a:latin typeface="FiraSans-Light" panose="020B0403050000020004"/>
              </a:rPr>
              <a:t>Selig</a:t>
            </a:r>
          </a:p>
          <a:p>
            <a:pPr algn="l"/>
            <a:r>
              <a:rPr lang="de-DE" sz="1200" b="0" i="0" u="none" strike="noStrike" baseline="0" dirty="0">
                <a:latin typeface="FiraSans-Light" panose="020B0403050000020004"/>
              </a:rPr>
              <a:t>die sich als Gäste der Erde verstehen</a:t>
            </a:r>
          </a:p>
          <a:p>
            <a:pPr algn="l"/>
            <a:r>
              <a:rPr lang="de-DE" sz="1200" b="0" i="0" u="none" strike="noStrike" baseline="0" dirty="0">
                <a:latin typeface="FiraSans-Light" panose="020B0403050000020004"/>
              </a:rPr>
              <a:t>die die Samen aus Licht sammeln</a:t>
            </a:r>
          </a:p>
          <a:p>
            <a:pPr algn="l"/>
            <a:r>
              <a:rPr lang="de-CH" sz="1200" b="0" i="0" u="none" strike="noStrike" baseline="0" dirty="0">
                <a:latin typeface="FiraSans-Light" panose="020B0403050000020004"/>
              </a:rPr>
              <a:t>die dem Regen danken</a:t>
            </a:r>
          </a:p>
          <a:p>
            <a:pPr algn="l"/>
            <a:r>
              <a:rPr lang="de-DE" sz="1200" b="0" i="0" u="none" strike="noStrike" baseline="0" dirty="0">
                <a:latin typeface="FiraSans-Light" panose="020B0403050000020004"/>
              </a:rPr>
              <a:t>die im Reiskorn den Himmel schauen</a:t>
            </a:r>
          </a:p>
          <a:p>
            <a:pPr algn="l"/>
            <a:endParaRPr lang="de-DE" sz="1200" b="0" i="0" u="none" strike="noStrike" baseline="0" dirty="0">
              <a:latin typeface="FiraSans-Light" panose="020B0403050000020004"/>
            </a:endParaRPr>
          </a:p>
          <a:p>
            <a:pPr algn="l"/>
            <a:r>
              <a:rPr lang="de-DE" sz="1200" b="0" i="0" u="none" strike="noStrike" baseline="0" dirty="0">
                <a:latin typeface="FiraSans-Light" panose="020B0403050000020004"/>
              </a:rPr>
              <a:t>Sie werden das Land erben</a:t>
            </a:r>
            <a:endParaRPr lang="de-CH" sz="1200" dirty="0"/>
          </a:p>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6</a:t>
            </a:fld>
            <a:endParaRPr lang="de-CH" altLang="x-none"/>
          </a:p>
        </p:txBody>
      </p:sp>
    </p:spTree>
    <p:extLst>
      <p:ext uri="{BB962C8B-B14F-4D97-AF65-F5344CB8AC3E}">
        <p14:creationId xmlns:p14="http://schemas.microsoft.com/office/powerpoint/2010/main" val="151560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CH" sz="1200" b="1" i="0" u="none" strike="noStrike" baseline="0" dirty="0">
                <a:latin typeface="FiraSans-Light"/>
              </a:rPr>
              <a:t>Ein neuer </a:t>
            </a:r>
            <a:r>
              <a:rPr lang="de-CH" sz="1200" b="1" i="0" u="none" strike="noStrike" baseline="0" dirty="0" smtClean="0">
                <a:latin typeface="FiraSans-Light"/>
              </a:rPr>
              <a:t>Tag</a:t>
            </a:r>
          </a:p>
          <a:p>
            <a:pPr algn="l"/>
            <a:endParaRPr lang="de-CH" sz="1200" b="1" i="0" u="none" strike="noStrike" baseline="0" dirty="0">
              <a:latin typeface="FiraSans-Light"/>
            </a:endParaRPr>
          </a:p>
          <a:p>
            <a:pPr algn="l"/>
            <a:r>
              <a:rPr lang="de-CH" sz="1200" b="0" i="0" u="none" strike="noStrike" baseline="0" dirty="0">
                <a:latin typeface="FiraSans-Light"/>
              </a:rPr>
              <a:t>Gott sah alles an</a:t>
            </a:r>
          </a:p>
          <a:p>
            <a:pPr algn="l"/>
            <a:r>
              <a:rPr lang="de-DE" sz="1200" b="0" i="0" u="none" strike="noStrike" baseline="0" dirty="0">
                <a:latin typeface="FiraSans-Light"/>
              </a:rPr>
              <a:t>Und siehe, es war sehr gut –</a:t>
            </a:r>
          </a:p>
          <a:p>
            <a:pPr algn="l"/>
            <a:r>
              <a:rPr lang="de-CH" sz="1200" b="0" i="0" u="none" strike="noStrike" baseline="0" dirty="0">
                <a:latin typeface="FiraSans-Light"/>
              </a:rPr>
              <a:t>der sechste Tag</a:t>
            </a:r>
          </a:p>
          <a:p>
            <a:pPr algn="l"/>
            <a:endParaRPr lang="de-CH" sz="1200" b="0" i="0" u="none" strike="noStrike" baseline="0" dirty="0">
              <a:latin typeface="FiraSans-Light"/>
            </a:endParaRPr>
          </a:p>
          <a:p>
            <a:pPr algn="l"/>
            <a:r>
              <a:rPr lang="de-DE" sz="1200" b="0" i="0" u="none" strike="noStrike" baseline="0" dirty="0">
                <a:latin typeface="FiraSans-Light"/>
              </a:rPr>
              <a:t>Und siehe, die grauen Nomaden</a:t>
            </a:r>
          </a:p>
          <a:p>
            <a:pPr algn="l"/>
            <a:r>
              <a:rPr lang="de-DE" sz="1200" b="0" i="0" u="none" strike="noStrike" baseline="0" dirty="0">
                <a:latin typeface="FiraSans-Light"/>
              </a:rPr>
              <a:t>schwimmen um ihr Leben, der Berg zittert</a:t>
            </a:r>
          </a:p>
          <a:p>
            <a:pPr algn="l"/>
            <a:r>
              <a:rPr lang="de-CH" sz="1200" b="0" i="0" u="none" strike="noStrike" baseline="0" dirty="0">
                <a:latin typeface="FiraSans-Light"/>
              </a:rPr>
              <a:t>im Andenwind, schutzlos steht</a:t>
            </a:r>
          </a:p>
          <a:p>
            <a:pPr algn="l"/>
            <a:r>
              <a:rPr lang="de-CH" sz="1200" b="0" i="0" u="none" strike="noStrike" baseline="0" dirty="0">
                <a:latin typeface="FiraSans-Light"/>
              </a:rPr>
              <a:t>die Rose</a:t>
            </a:r>
          </a:p>
          <a:p>
            <a:pPr algn="l"/>
            <a:endParaRPr lang="de-CH" sz="1200" b="0" i="0" u="none" strike="noStrike" baseline="0" dirty="0">
              <a:latin typeface="FiraSans-Light"/>
            </a:endParaRPr>
          </a:p>
          <a:p>
            <a:pPr algn="l"/>
            <a:r>
              <a:rPr lang="de-CH" sz="1200" b="0" i="0" u="none" strike="noStrike" baseline="0" dirty="0">
                <a:latin typeface="FiraSans-Light"/>
              </a:rPr>
              <a:t>Und siehe, die Wahrheit</a:t>
            </a:r>
          </a:p>
          <a:p>
            <a:pPr algn="l"/>
            <a:r>
              <a:rPr lang="de-CH" sz="1200" b="0" i="0" u="none" strike="noStrike" baseline="0" dirty="0">
                <a:latin typeface="FiraSans-Light"/>
              </a:rPr>
              <a:t>entstellt, die Ozeane versiegelt,</a:t>
            </a:r>
          </a:p>
          <a:p>
            <a:pPr algn="l"/>
            <a:r>
              <a:rPr lang="de-DE" sz="1200" b="0" i="0" u="none" strike="noStrike" baseline="0" dirty="0">
                <a:latin typeface="FiraSans-Light"/>
              </a:rPr>
              <a:t>die Wälder entseelt, die Schwester</a:t>
            </a:r>
          </a:p>
          <a:p>
            <a:pPr algn="l"/>
            <a:r>
              <a:rPr lang="de-CH" sz="1200" b="0" i="0" u="none" strike="noStrike" baseline="0" dirty="0">
                <a:latin typeface="FiraSans-Light"/>
              </a:rPr>
              <a:t>entehrt, der Bruder erloschen,</a:t>
            </a:r>
          </a:p>
          <a:p>
            <a:pPr algn="l"/>
            <a:r>
              <a:rPr lang="de-CH" sz="1200" b="0" i="0" u="none" strike="noStrike" baseline="0" dirty="0">
                <a:latin typeface="FiraSans-Light"/>
              </a:rPr>
              <a:t>zu Markte getragen</a:t>
            </a:r>
          </a:p>
          <a:p>
            <a:pPr algn="l"/>
            <a:r>
              <a:rPr lang="de-CH" sz="1200" b="0" i="0" u="none" strike="noStrike" baseline="0" dirty="0">
                <a:latin typeface="FiraSans-Light"/>
              </a:rPr>
              <a:t>das Heilige</a:t>
            </a:r>
          </a:p>
          <a:p>
            <a:pPr algn="l"/>
            <a:endParaRPr lang="de-CH" sz="1200" b="0" i="0" u="none" strike="noStrike" baseline="0" dirty="0">
              <a:latin typeface="FiraSans-Light"/>
            </a:endParaRPr>
          </a:p>
          <a:p>
            <a:pPr algn="l"/>
            <a:r>
              <a:rPr lang="de-CH" sz="1200" b="0" i="0" u="none" strike="noStrike" baseline="0" dirty="0">
                <a:latin typeface="FiraSans-Light"/>
              </a:rPr>
              <a:t>Und siehe, ein Kind</a:t>
            </a:r>
          </a:p>
          <a:p>
            <a:pPr algn="l"/>
            <a:r>
              <a:rPr lang="de-CH" sz="1200" b="0" i="0" u="none" strike="noStrike" baseline="0" dirty="0">
                <a:latin typeface="FiraSans-Light"/>
              </a:rPr>
              <a:t>betritt die Erde –</a:t>
            </a:r>
          </a:p>
          <a:p>
            <a:pPr algn="l"/>
            <a:r>
              <a:rPr lang="de-CH" sz="1200" b="0" i="0" u="none" strike="noStrike" baseline="0" dirty="0">
                <a:latin typeface="FiraSans-Light"/>
              </a:rPr>
              <a:t>ein neuer Tag</a:t>
            </a:r>
            <a:endParaRPr lang="de-CH" sz="1200" dirty="0"/>
          </a:p>
          <a:p>
            <a:endParaRPr lang="de-CH" dirty="0"/>
          </a:p>
        </p:txBody>
      </p:sp>
      <p:sp>
        <p:nvSpPr>
          <p:cNvPr id="4" name="Foliennummernplatzhalter 3"/>
          <p:cNvSpPr>
            <a:spLocks noGrp="1"/>
          </p:cNvSpPr>
          <p:nvPr>
            <p:ph type="sldNum" sz="quarter" idx="5"/>
          </p:nvPr>
        </p:nvSpPr>
        <p:spPr/>
        <p:txBody>
          <a:bodyPr/>
          <a:lstStyle/>
          <a:p>
            <a:pPr>
              <a:defRPr/>
            </a:pPr>
            <a:fld id="{31AB54B6-8CA2-4D24-9AA1-87C4ECEA1D57}" type="slidenum">
              <a:rPr lang="de-CH" altLang="x-none" smtClean="0"/>
              <a:pPr>
                <a:defRPr/>
              </a:pPr>
              <a:t>7</a:t>
            </a:fld>
            <a:endParaRPr lang="de-CH" altLang="x-none"/>
          </a:p>
        </p:txBody>
      </p:sp>
    </p:spTree>
    <p:extLst>
      <p:ext uri="{BB962C8B-B14F-4D97-AF65-F5344CB8AC3E}">
        <p14:creationId xmlns:p14="http://schemas.microsoft.com/office/powerpoint/2010/main" val="3553365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Der </a:t>
            </a:r>
            <a:r>
              <a:rPr lang="de-CH" b="1" dirty="0" smtClean="0"/>
              <a:t>Mensch</a:t>
            </a:r>
          </a:p>
          <a:p>
            <a:endParaRPr lang="de-CH" b="1" dirty="0"/>
          </a:p>
          <a:p>
            <a:r>
              <a:rPr lang="de-CH" dirty="0"/>
              <a:t>Deinem Bild </a:t>
            </a:r>
          </a:p>
          <a:p>
            <a:r>
              <a:rPr lang="de-CH" dirty="0"/>
              <a:t>entstiegen</a:t>
            </a:r>
          </a:p>
          <a:p>
            <a:r>
              <a:rPr lang="de-CH" dirty="0"/>
              <a:t>zu Halsabschneidern geworden</a:t>
            </a:r>
          </a:p>
          <a:p>
            <a:r>
              <a:rPr lang="de-CH" dirty="0"/>
              <a:t>den Anstand</a:t>
            </a:r>
          </a:p>
          <a:p>
            <a:r>
              <a:rPr lang="de-CH" dirty="0"/>
              <a:t>das Recht</a:t>
            </a:r>
          </a:p>
          <a:p>
            <a:r>
              <a:rPr lang="de-CH" dirty="0"/>
              <a:t>Verraten</a:t>
            </a:r>
          </a:p>
          <a:p>
            <a:endParaRPr lang="de-CH" dirty="0"/>
          </a:p>
          <a:p>
            <a:r>
              <a:rPr lang="de-CH" dirty="0"/>
              <a:t>Deinem Atem </a:t>
            </a:r>
          </a:p>
          <a:p>
            <a:r>
              <a:rPr lang="de-CH" dirty="0"/>
              <a:t>Entbunden</a:t>
            </a:r>
          </a:p>
          <a:p>
            <a:r>
              <a:rPr lang="de-CH" dirty="0"/>
              <a:t> zu Kriegstreibern geworden </a:t>
            </a:r>
          </a:p>
          <a:p>
            <a:r>
              <a:rPr lang="de-CH" dirty="0"/>
              <a:t>den Bruder </a:t>
            </a:r>
          </a:p>
          <a:p>
            <a:r>
              <a:rPr lang="de-CH" dirty="0"/>
              <a:t>die Schwester </a:t>
            </a:r>
          </a:p>
          <a:p>
            <a:r>
              <a:rPr lang="de-CH" dirty="0"/>
              <a:t>um ihr Leben gebracht </a:t>
            </a:r>
          </a:p>
          <a:p>
            <a:endParaRPr lang="de-CH" dirty="0"/>
          </a:p>
          <a:p>
            <a:r>
              <a:rPr lang="de-CH" dirty="0"/>
              <a:t>Deinem Segen </a:t>
            </a:r>
          </a:p>
          <a:p>
            <a:r>
              <a:rPr lang="de-CH" dirty="0"/>
              <a:t>entwachsen </a:t>
            </a:r>
          </a:p>
          <a:p>
            <a:r>
              <a:rPr lang="de-CH" dirty="0"/>
              <a:t>zu Totengräbern geworden </a:t>
            </a:r>
          </a:p>
          <a:p>
            <a:r>
              <a:rPr lang="de-CH" dirty="0"/>
              <a:t>den Wald aus Regen </a:t>
            </a:r>
          </a:p>
          <a:p>
            <a:r>
              <a:rPr lang="de-CH" dirty="0"/>
              <a:t>entweiht den Garten aus Güte </a:t>
            </a:r>
          </a:p>
          <a:p>
            <a:r>
              <a:rPr lang="de-CH" dirty="0"/>
              <a:t>– maisgelb, himbeerrot, lavendelblau</a:t>
            </a:r>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8</a:t>
            </a:fld>
            <a:endParaRPr lang="de-CH" altLang="x-none"/>
          </a:p>
        </p:txBody>
      </p:sp>
    </p:spTree>
    <p:extLst>
      <p:ext uri="{BB962C8B-B14F-4D97-AF65-F5344CB8AC3E}">
        <p14:creationId xmlns:p14="http://schemas.microsoft.com/office/powerpoint/2010/main" val="114751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Morgen</a:t>
            </a:r>
          </a:p>
          <a:p>
            <a:endParaRPr lang="de-CH" b="1" dirty="0"/>
          </a:p>
          <a:p>
            <a:r>
              <a:rPr lang="de-CH" dirty="0"/>
              <a:t>Die Blätter der Bäume </a:t>
            </a:r>
          </a:p>
          <a:p>
            <a:r>
              <a:rPr lang="de-CH" dirty="0"/>
              <a:t>atmen auf – </a:t>
            </a:r>
          </a:p>
          <a:p>
            <a:r>
              <a:rPr lang="de-CH" dirty="0"/>
              <a:t>die Zuversicht verzweigt </a:t>
            </a:r>
          </a:p>
          <a:p>
            <a:r>
              <a:rPr lang="de-CH" dirty="0"/>
              <a:t>Die Kinder träumen sich </a:t>
            </a:r>
          </a:p>
          <a:p>
            <a:r>
              <a:rPr lang="de-CH" dirty="0"/>
              <a:t>satt und selig in den Schlaf – </a:t>
            </a:r>
          </a:p>
          <a:p>
            <a:r>
              <a:rPr lang="de-CH" dirty="0"/>
              <a:t>der Himmel hisst seine Sterne </a:t>
            </a:r>
          </a:p>
          <a:p>
            <a:r>
              <a:rPr lang="de-CH" dirty="0"/>
              <a:t>Das grosse Wasser flimmert </a:t>
            </a:r>
          </a:p>
          <a:p>
            <a:r>
              <a:rPr lang="de-CH" dirty="0"/>
              <a:t>von Leben</a:t>
            </a:r>
          </a:p>
          <a:p>
            <a:r>
              <a:rPr lang="de-CH" dirty="0"/>
              <a:t>In den Kasernen haust allein der Wind</a:t>
            </a:r>
          </a:p>
          <a:p>
            <a:r>
              <a:rPr lang="de-CH" dirty="0"/>
              <a:t>–das Wort Krieg weniger </a:t>
            </a:r>
          </a:p>
          <a:p>
            <a:r>
              <a:rPr lang="de-CH" dirty="0"/>
              <a:t>als eine Erinnerung </a:t>
            </a:r>
          </a:p>
          <a:p>
            <a:r>
              <a:rPr lang="de-CH" dirty="0"/>
              <a:t>Was atmet, ist frei </a:t>
            </a:r>
          </a:p>
          <a:p>
            <a:r>
              <a:rPr lang="de-CH" dirty="0"/>
              <a:t>Sacht setzen die Männer </a:t>
            </a:r>
          </a:p>
          <a:p>
            <a:r>
              <a:rPr lang="de-CH" dirty="0"/>
              <a:t>den Fuss auf Mutter Erde </a:t>
            </a:r>
          </a:p>
          <a:p>
            <a:r>
              <a:rPr lang="de-CH" dirty="0"/>
              <a:t>Aus den Augen der Frauen rinnt </a:t>
            </a:r>
          </a:p>
          <a:p>
            <a:r>
              <a:rPr lang="de-CH" dirty="0"/>
              <a:t>der Erntedank</a:t>
            </a:r>
          </a:p>
          <a:p>
            <a:endParaRPr lang="de-CH" dirty="0"/>
          </a:p>
          <a:p>
            <a:r>
              <a:rPr lang="de-CH" dirty="0" smtClean="0"/>
              <a:t>In </a:t>
            </a:r>
            <a:r>
              <a:rPr lang="de-CH" dirty="0"/>
              <a:t>unserer Hand</a:t>
            </a:r>
          </a:p>
          <a:p>
            <a:r>
              <a:rPr lang="de-CH" dirty="0"/>
              <a:t>liegt es</a:t>
            </a:r>
          </a:p>
        </p:txBody>
      </p:sp>
      <p:sp>
        <p:nvSpPr>
          <p:cNvPr id="4" name="Foliennummernplatzhalter 3"/>
          <p:cNvSpPr>
            <a:spLocks noGrp="1"/>
          </p:cNvSpPr>
          <p:nvPr>
            <p:ph type="sldNum" sz="quarter" idx="10"/>
          </p:nvPr>
        </p:nvSpPr>
        <p:spPr/>
        <p:txBody>
          <a:bodyPr/>
          <a:lstStyle/>
          <a:p>
            <a:pPr>
              <a:defRPr/>
            </a:pPr>
            <a:fld id="{31AB54B6-8CA2-4D24-9AA1-87C4ECEA1D57}" type="slidenum">
              <a:rPr lang="de-CH" altLang="x-none" smtClean="0"/>
              <a:pPr>
                <a:defRPr/>
              </a:pPr>
              <a:t>9</a:t>
            </a:fld>
            <a:endParaRPr lang="de-CH" altLang="x-none"/>
          </a:p>
        </p:txBody>
      </p:sp>
    </p:spTree>
    <p:extLst>
      <p:ext uri="{BB962C8B-B14F-4D97-AF65-F5344CB8AC3E}">
        <p14:creationId xmlns:p14="http://schemas.microsoft.com/office/powerpoint/2010/main" val="361227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Inhalt breit">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FF09AB2-BC57-064D-89CC-B7D0145D24BF}"/>
              </a:ext>
            </a:extLst>
          </p:cNvPr>
          <p:cNvSpPr>
            <a:spLocks noGrp="1"/>
          </p:cNvSpPr>
          <p:nvPr>
            <p:ph idx="10"/>
          </p:nvPr>
        </p:nvSpPr>
        <p:spPr>
          <a:xfrm>
            <a:off x="313200" y="1489696"/>
            <a:ext cx="8439139"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47725" indent="-179388">
              <a:buClr>
                <a:srgbClr val="E00032"/>
              </a:buClr>
              <a:tabLst/>
              <a:defRPr/>
            </a:lvl4pPr>
            <a:lvl5pPr marL="1023938" indent="-176213">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7" name="Titelplatzhalter 16">
            <a:extLst>
              <a:ext uri="{FF2B5EF4-FFF2-40B4-BE49-F238E27FC236}">
                <a16:creationId xmlns:a16="http://schemas.microsoft.com/office/drawing/2014/main" id="{00951393-3311-CC40-AB4E-66EC430B375F}"/>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lvl1pPr>
              <a:defRPr baseline="0">
                <a:latin typeface="Fira Sans Light" panose="020B0403050000020004" pitchFamily="34" charset="0"/>
              </a:defRPr>
            </a:lvl1pPr>
          </a:lstStyle>
          <a:p>
            <a:r>
              <a:rPr lang="de-DE" dirty="0"/>
              <a:t>Mastertitelformat bearbeiten</a:t>
            </a:r>
          </a:p>
        </p:txBody>
      </p:sp>
    </p:spTree>
    <p:extLst>
      <p:ext uri="{BB962C8B-B14F-4D97-AF65-F5344CB8AC3E}">
        <p14:creationId xmlns:p14="http://schemas.microsoft.com/office/powerpoint/2010/main" val="371611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dirty="0"/>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dirty="0"/>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dirty="0"/>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dirty="0"/>
              <a:t>Mastertitelformat bearbeiten</a:t>
            </a:r>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5"/>
          <a:stretch>
            <a:fillRect/>
          </a:stretch>
        </p:blipFill>
        <p:spPr>
          <a:xfrm>
            <a:off x="6691299" y="0"/>
            <a:ext cx="2310904" cy="1090747"/>
          </a:xfrm>
          <a:prstGeom prst="rect">
            <a:avLst/>
          </a:prstGeom>
        </p:spPr>
      </p:pic>
      <p:sp>
        <p:nvSpPr>
          <p:cNvPr id="8" name="Rectangle 27">
            <a:extLst>
              <a:ext uri="{FF2B5EF4-FFF2-40B4-BE49-F238E27FC236}">
                <a16:creationId xmlns:a16="http://schemas.microsoft.com/office/drawing/2014/main" id="{A39FE7A3-C162-9E43-BFCE-988DC0FCA881}"/>
              </a:ext>
            </a:extLst>
          </p:cNvPr>
          <p:cNvSpPr>
            <a:spLocks noChangeArrowheads="1"/>
          </p:cNvSpPr>
          <p:nvPr userDrawn="1"/>
        </p:nvSpPr>
        <p:spPr bwMode="auto">
          <a:xfrm>
            <a:off x="7417839" y="4916141"/>
            <a:ext cx="117475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r>
              <a:rPr lang="de-DE" altLang="x-none" sz="600" baseline="0" dirty="0">
                <a:latin typeface="Fira Sans Light" panose="020B0403050000020004" pitchFamily="34" charset="0"/>
                <a:ea typeface="Fira Sans Light" panose="020B0403050000020004" pitchFamily="34" charset="0"/>
              </a:rPr>
              <a:t>V1</a:t>
            </a:r>
            <a:r>
              <a:rPr lang="de-DE" altLang="x-none" sz="600" baseline="0" dirty="0">
                <a:latin typeface="Fira Sans Light" panose="020B0403050000020004" pitchFamily="34" charset="0"/>
              </a:rPr>
              <a:t>   </a:t>
            </a:r>
            <a:r>
              <a:rPr lang="de-CH" altLang="x-none" sz="600" baseline="0" dirty="0">
                <a:latin typeface="Fira Sans Light" panose="020B0403050000020004" pitchFamily="34" charset="0"/>
              </a:rPr>
              <a:t>  l     Seite</a:t>
            </a:r>
          </a:p>
        </p:txBody>
      </p:sp>
      <p:sp>
        <p:nvSpPr>
          <p:cNvPr id="10" name="Rectangle 29">
            <a:extLst>
              <a:ext uri="{FF2B5EF4-FFF2-40B4-BE49-F238E27FC236}">
                <a16:creationId xmlns:a16="http://schemas.microsoft.com/office/drawing/2014/main" id="{C4A2EFC7-635B-CC4F-8898-C00018C924D8}"/>
              </a:ext>
            </a:extLst>
          </p:cNvPr>
          <p:cNvSpPr>
            <a:spLocks noChangeArrowheads="1"/>
          </p:cNvSpPr>
          <p:nvPr userDrawn="1"/>
        </p:nvSpPr>
        <p:spPr bwMode="auto">
          <a:xfrm>
            <a:off x="8229600" y="4916141"/>
            <a:ext cx="609600" cy="171450"/>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algn="r" eaLnBrk="1" hangingPunct="1">
              <a:buClr>
                <a:schemeClr val="tx1"/>
              </a:buClr>
              <a:defRPr/>
            </a:pPr>
            <a:fld id="{C828D066-C483-4413-AD0B-52F676F76AB8}" type="slidenum">
              <a:rPr lang="de-CH" altLang="x-none" sz="600" baseline="0" smtClean="0">
                <a:latin typeface="Fira Sans Light" panose="020B0403050000020004" pitchFamily="34" charset="0"/>
                <a:ea typeface="Fira Sans Light" panose="020B0403050000020004" pitchFamily="34" charset="0"/>
              </a:rPr>
              <a:pPr algn="r" eaLnBrk="1" hangingPunct="1">
                <a:buClr>
                  <a:schemeClr val="tx1"/>
                </a:buClr>
                <a:defRPr/>
              </a:pPr>
              <a:t>‹Nr.›</a:t>
            </a:fld>
            <a:endParaRPr lang="de-CH" altLang="x-none" sz="600" baseline="0" dirty="0">
              <a:latin typeface="Fira Sans Light" panose="020B0403050000020004" pitchFamily="34" charset="0"/>
              <a:ea typeface="Fira Sans Light" panose="020B04030500000200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de-DE" dirty="0"/>
              <a:t>Mastertitelformat bearbeiten</a:t>
            </a: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endParaRPr lang="de-DE" dirty="0"/>
          </a:p>
        </p:txBody>
      </p:sp>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3" r:id="rId1"/>
    <p:sldLayoutId id="2147483737" r:id="rId2"/>
    <p:sldLayoutId id="214748384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239457" y="922737"/>
            <a:ext cx="5647267" cy="3923856"/>
          </a:xfrm>
        </p:spPr>
      </p:pic>
      <p:sp>
        <p:nvSpPr>
          <p:cNvPr id="9" name="Titel 8"/>
          <p:cNvSpPr>
            <a:spLocks noGrp="1"/>
          </p:cNvSpPr>
          <p:nvPr>
            <p:ph type="title"/>
          </p:nvPr>
        </p:nvSpPr>
        <p:spPr/>
        <p:txBody>
          <a:bodyPr/>
          <a:lstStyle/>
          <a:p>
            <a:r>
              <a:rPr lang="de-CH" dirty="0"/>
              <a:t>Hungertuch 2023/24: Was ist uns heilig?</a:t>
            </a:r>
          </a:p>
        </p:txBody>
      </p:sp>
      <p:sp>
        <p:nvSpPr>
          <p:cNvPr id="3" name="Textfeld 2"/>
          <p:cNvSpPr txBox="1"/>
          <p:nvPr/>
        </p:nvSpPr>
        <p:spPr>
          <a:xfrm>
            <a:off x="322217" y="4846593"/>
            <a:ext cx="5564507" cy="246221"/>
          </a:xfrm>
          <a:prstGeom prst="rect">
            <a:avLst/>
          </a:prstGeom>
          <a:noFill/>
        </p:spPr>
        <p:txBody>
          <a:bodyPr wrap="square" rtlCol="0">
            <a:spAutoFit/>
          </a:bodyPr>
          <a:lstStyle/>
          <a:p>
            <a:r>
              <a:rPr lang="de-CH" sz="1000" dirty="0"/>
              <a:t>Das MISEREOR-Hungertuch 2023 „Was ist uns heilig?“ von Emeka </a:t>
            </a:r>
            <a:r>
              <a:rPr lang="de-CH" sz="1000" dirty="0" err="1"/>
              <a:t>Udemba</a:t>
            </a:r>
            <a:r>
              <a:rPr lang="de-CH" sz="1000" dirty="0"/>
              <a:t> © MISEREOR.</a:t>
            </a:r>
            <a:endParaRPr lang="de-CH" sz="1000" dirty="0"/>
          </a:p>
        </p:txBody>
      </p:sp>
    </p:spTree>
    <p:extLst>
      <p:ext uri="{BB962C8B-B14F-4D97-AF65-F5344CB8AC3E}">
        <p14:creationId xmlns:p14="http://schemas.microsoft.com/office/powerpoint/2010/main" val="13591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9928903-5F94-87EA-AD2D-63976170D4F8}"/>
              </a:ext>
            </a:extLst>
          </p:cNvPr>
          <p:cNvSpPr>
            <a:spLocks noGrp="1"/>
          </p:cNvSpPr>
          <p:nvPr>
            <p:ph type="title"/>
          </p:nvPr>
        </p:nvSpPr>
        <p:spPr>
          <a:xfrm>
            <a:off x="5313864" y="2141779"/>
            <a:ext cx="7906733" cy="855519"/>
          </a:xfrm>
        </p:spPr>
        <p:txBody>
          <a:bodyPr/>
          <a:lstStyle/>
          <a:p>
            <a:r>
              <a:rPr lang="de-CH" dirty="0"/>
              <a:t>Dein blaues Wunder</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11" y="-4422"/>
            <a:ext cx="3652541" cy="5147922"/>
          </a:xfrm>
          <a:prstGeom prst="rect">
            <a:avLst/>
          </a:prstGeom>
        </p:spPr>
      </p:pic>
    </p:spTree>
    <p:extLst>
      <p:ext uri="{BB962C8B-B14F-4D97-AF65-F5344CB8AC3E}">
        <p14:creationId xmlns:p14="http://schemas.microsoft.com/office/powerpoint/2010/main" val="35187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41B1693-C78F-A422-780F-D16873CACB7A}"/>
              </a:ext>
            </a:extLst>
          </p:cNvPr>
          <p:cNvSpPr>
            <a:spLocks noGrp="1"/>
          </p:cNvSpPr>
          <p:nvPr>
            <p:ph type="title"/>
          </p:nvPr>
        </p:nvSpPr>
        <p:spPr>
          <a:xfrm>
            <a:off x="5357596" y="2143989"/>
            <a:ext cx="7906733" cy="855519"/>
          </a:xfrm>
        </p:spPr>
        <p:txBody>
          <a:bodyPr/>
          <a:lstStyle/>
          <a:p>
            <a:r>
              <a:rPr lang="de-CH" dirty="0"/>
              <a:t>Wettervorhersage</a:t>
            </a:r>
          </a:p>
        </p:txBody>
      </p:sp>
      <p:sp>
        <p:nvSpPr>
          <p:cNvPr id="9" name="Inhaltsplatzhalter 2">
            <a:extLst>
              <a:ext uri="{FF2B5EF4-FFF2-40B4-BE49-F238E27FC236}">
                <a16:creationId xmlns:a16="http://schemas.microsoft.com/office/drawing/2014/main" id="{88602F6C-2D65-FFBE-E8B7-572E315BD6A7}"/>
              </a:ext>
            </a:extLst>
          </p:cNvPr>
          <p:cNvSpPr txBox="1">
            <a:spLocks/>
          </p:cNvSpPr>
          <p:nvPr/>
        </p:nvSpPr>
        <p:spPr>
          <a:xfrm>
            <a:off x="4243053" y="1118202"/>
            <a:ext cx="2869019" cy="3541110"/>
          </a:xfrm>
          <a:prstGeom prst="rect">
            <a:avLst/>
          </a:prstGeom>
        </p:spPr>
        <p:txBody>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lgn="l">
              <a:buNone/>
            </a:pPr>
            <a:endParaRPr lang="de-CH" sz="1800" dirty="0">
              <a:latin typeface="FiraSans-Light" panose="020B0403050000020004"/>
            </a:endParaRPr>
          </a:p>
        </p:txBody>
      </p:sp>
      <p:sp>
        <p:nvSpPr>
          <p:cNvPr id="10" name="Inhaltsplatzhalter 2">
            <a:extLst>
              <a:ext uri="{FF2B5EF4-FFF2-40B4-BE49-F238E27FC236}">
                <a16:creationId xmlns:a16="http://schemas.microsoft.com/office/drawing/2014/main" id="{F278EAF5-F683-4B3F-2D76-93B325B147BE}"/>
              </a:ext>
            </a:extLst>
          </p:cNvPr>
          <p:cNvSpPr txBox="1">
            <a:spLocks/>
          </p:cNvSpPr>
          <p:nvPr/>
        </p:nvSpPr>
        <p:spPr bwMode="auto">
          <a:xfrm>
            <a:off x="6446127" y="1115252"/>
            <a:ext cx="2427514" cy="3541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22542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68338"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92175" indent="-2238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1111250" indent="-2190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763" indent="0" algn="l">
              <a:buNone/>
            </a:pPr>
            <a:endParaRPr lang="de-CH"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385" y="-1"/>
            <a:ext cx="3649403" cy="5143500"/>
          </a:xfrm>
          <a:prstGeom prst="rect">
            <a:avLst/>
          </a:prstGeom>
        </p:spPr>
      </p:pic>
    </p:spTree>
    <p:extLst>
      <p:ext uri="{BB962C8B-B14F-4D97-AF65-F5344CB8AC3E}">
        <p14:creationId xmlns:p14="http://schemas.microsoft.com/office/powerpoint/2010/main" val="5467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a:xfrm>
            <a:off x="5337201" y="2145078"/>
            <a:ext cx="7906733" cy="855519"/>
          </a:xfrm>
        </p:spPr>
        <p:txBody>
          <a:bodyPr/>
          <a:lstStyle/>
          <a:p>
            <a:r>
              <a:rPr lang="de-CH" dirty="0"/>
              <a:t>Oder?</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33" y="0"/>
            <a:ext cx="3650947" cy="5145676"/>
          </a:xfrm>
          <a:prstGeom prst="rect">
            <a:avLst/>
          </a:prstGeom>
        </p:spPr>
      </p:pic>
    </p:spTree>
    <p:extLst>
      <p:ext uri="{BB962C8B-B14F-4D97-AF65-F5344CB8AC3E}">
        <p14:creationId xmlns:p14="http://schemas.microsoft.com/office/powerpoint/2010/main" val="416679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a:xfrm>
            <a:off x="5309903" y="2137391"/>
            <a:ext cx="7906733" cy="855519"/>
          </a:xfrm>
        </p:spPr>
        <p:txBody>
          <a:bodyPr/>
          <a:lstStyle/>
          <a:p>
            <a:r>
              <a:rPr lang="de-CH" dirty="0"/>
              <a:t>Farbe bekennen</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74" y="-13197"/>
            <a:ext cx="3658766" cy="5156697"/>
          </a:xfrm>
          <a:prstGeom prst="rect">
            <a:avLst/>
          </a:prstGeom>
        </p:spPr>
      </p:pic>
    </p:spTree>
    <p:extLst>
      <p:ext uri="{BB962C8B-B14F-4D97-AF65-F5344CB8AC3E}">
        <p14:creationId xmlns:p14="http://schemas.microsoft.com/office/powerpoint/2010/main" val="4834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a:xfrm>
            <a:off x="5320916" y="2142623"/>
            <a:ext cx="7906733" cy="855519"/>
          </a:xfrm>
        </p:spPr>
        <p:txBody>
          <a:bodyPr/>
          <a:lstStyle/>
          <a:p>
            <a:r>
              <a:rPr lang="de-CH" dirty="0"/>
              <a:t>Das Land erben</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81" y="-2734"/>
            <a:ext cx="3651343" cy="5146234"/>
          </a:xfrm>
          <a:prstGeom prst="rect">
            <a:avLst/>
          </a:prstGeom>
        </p:spPr>
      </p:pic>
    </p:spTree>
    <p:extLst>
      <p:ext uri="{BB962C8B-B14F-4D97-AF65-F5344CB8AC3E}">
        <p14:creationId xmlns:p14="http://schemas.microsoft.com/office/powerpoint/2010/main" val="214973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3337E2-7A4F-4F62-DF54-74308067D602}"/>
              </a:ext>
            </a:extLst>
          </p:cNvPr>
          <p:cNvSpPr>
            <a:spLocks noGrp="1"/>
          </p:cNvSpPr>
          <p:nvPr>
            <p:ph type="title"/>
          </p:nvPr>
        </p:nvSpPr>
        <p:spPr>
          <a:xfrm>
            <a:off x="5289805" y="2144711"/>
            <a:ext cx="7906733" cy="855519"/>
          </a:xfrm>
        </p:spPr>
        <p:txBody>
          <a:bodyPr/>
          <a:lstStyle/>
          <a:p>
            <a:r>
              <a:rPr lang="de-CH" dirty="0"/>
              <a:t>Ein neuer Tag</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66" y="0"/>
            <a:ext cx="3650427" cy="5144943"/>
          </a:xfrm>
          <a:prstGeom prst="rect">
            <a:avLst/>
          </a:prstGeom>
        </p:spPr>
      </p:pic>
    </p:spTree>
    <p:extLst>
      <p:ext uri="{BB962C8B-B14F-4D97-AF65-F5344CB8AC3E}">
        <p14:creationId xmlns:p14="http://schemas.microsoft.com/office/powerpoint/2010/main" val="394459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19287" y="2137097"/>
            <a:ext cx="7906733" cy="855519"/>
          </a:xfrm>
        </p:spPr>
        <p:txBody>
          <a:bodyPr/>
          <a:lstStyle/>
          <a:p>
            <a:r>
              <a:rPr lang="de-CH" dirty="0"/>
              <a:t>Der Mensch</a:t>
            </a:r>
          </a:p>
        </p:txBody>
      </p:sp>
      <p:pic>
        <p:nvPicPr>
          <p:cNvPr id="6" name="Grafik 5"/>
          <p:cNvPicPr>
            <a:picLocks noChangeAspect="1"/>
          </p:cNvPicPr>
          <p:nvPr/>
        </p:nvPicPr>
        <p:blipFill>
          <a:blip r:embed="rId3"/>
          <a:stretch>
            <a:fillRect/>
          </a:stretch>
        </p:blipFill>
        <p:spPr>
          <a:xfrm>
            <a:off x="914400" y="-2"/>
            <a:ext cx="3700029" cy="5150443"/>
          </a:xfrm>
          <a:prstGeom prst="rect">
            <a:avLst/>
          </a:prstGeom>
        </p:spPr>
      </p:pic>
    </p:spTree>
    <p:extLst>
      <p:ext uri="{BB962C8B-B14F-4D97-AF65-F5344CB8AC3E}">
        <p14:creationId xmlns:p14="http://schemas.microsoft.com/office/powerpoint/2010/main" val="825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15997" y="2159946"/>
            <a:ext cx="7906733" cy="855519"/>
          </a:xfrm>
        </p:spPr>
        <p:txBody>
          <a:bodyPr/>
          <a:lstStyle/>
          <a:p>
            <a:r>
              <a:rPr lang="de-CH" dirty="0"/>
              <a:t>Morgen</a:t>
            </a:r>
          </a:p>
        </p:txBody>
      </p:sp>
      <p:pic>
        <p:nvPicPr>
          <p:cNvPr id="5" name="Grafik 4"/>
          <p:cNvPicPr>
            <a:picLocks noChangeAspect="1"/>
          </p:cNvPicPr>
          <p:nvPr/>
        </p:nvPicPr>
        <p:blipFill rotWithShape="1">
          <a:blip r:embed="rId3"/>
          <a:srcRect l="466" t="503"/>
          <a:stretch/>
        </p:blipFill>
        <p:spPr>
          <a:xfrm>
            <a:off x="774334" y="0"/>
            <a:ext cx="3818094" cy="5175413"/>
          </a:xfrm>
          <a:prstGeom prst="rect">
            <a:avLst/>
          </a:prstGeom>
        </p:spPr>
      </p:pic>
    </p:spTree>
    <p:extLst>
      <p:ext uri="{BB962C8B-B14F-4D97-AF65-F5344CB8AC3E}">
        <p14:creationId xmlns:p14="http://schemas.microsoft.com/office/powerpoint/2010/main" val="251717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713</Words>
  <Application>Microsoft Office PowerPoint</Application>
  <PresentationFormat>Bildschirmpräsentation (16:9)</PresentationFormat>
  <Paragraphs>185</Paragraphs>
  <Slides>9</Slides>
  <Notes>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vt:i4>
      </vt:variant>
    </vt:vector>
  </HeadingPairs>
  <TitlesOfParts>
    <vt:vector size="17" baseType="lpstr">
      <vt:lpstr>ＭＳ Ｐゴシック</vt:lpstr>
      <vt:lpstr>Arial</vt:lpstr>
      <vt:lpstr>Fira Sans Book</vt:lpstr>
      <vt:lpstr>Fira Sans Light</vt:lpstr>
      <vt:lpstr>FiraSans-Light</vt:lpstr>
      <vt:lpstr>Times New Roman</vt:lpstr>
      <vt:lpstr>Wingdings</vt:lpstr>
      <vt:lpstr>Office</vt:lpstr>
      <vt:lpstr>Hungertuch 2023/24: Was ist uns heilig?</vt:lpstr>
      <vt:lpstr>Dein blaues Wunder</vt:lpstr>
      <vt:lpstr>Wettervorhersage</vt:lpstr>
      <vt:lpstr>Oder?</vt:lpstr>
      <vt:lpstr>Farbe bekennen</vt:lpstr>
      <vt:lpstr>Das Land erben</vt:lpstr>
      <vt:lpstr>Ein neuer Tag</vt:lpstr>
      <vt:lpstr>Der Mensch</vt:lpstr>
      <vt:lpstr>Morgen</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Andrea Gisler</cp:lastModifiedBy>
  <cp:revision>476</cp:revision>
  <cp:lastPrinted>2009-06-22T14:39:00Z</cp:lastPrinted>
  <dcterms:created xsi:type="dcterms:W3CDTF">2009-06-22T13:48:03Z</dcterms:created>
  <dcterms:modified xsi:type="dcterms:W3CDTF">2022-11-07T09:53:47Z</dcterms:modified>
</cp:coreProperties>
</file>