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0" r:id="rId1"/>
  </p:sldMasterIdLst>
  <p:notesMasterIdLst>
    <p:notesMasterId r:id="rId11"/>
  </p:notesMasterIdLst>
  <p:handoutMasterIdLst>
    <p:handoutMasterId r:id="rId12"/>
  </p:handoutMasterIdLst>
  <p:sldIdLst>
    <p:sldId id="428" r:id="rId2"/>
    <p:sldId id="435" r:id="rId3"/>
    <p:sldId id="434" r:id="rId4"/>
    <p:sldId id="436" r:id="rId5"/>
    <p:sldId id="437" r:id="rId6"/>
    <p:sldId id="438" r:id="rId7"/>
    <p:sldId id="439" r:id="rId8"/>
    <p:sldId id="440" r:id="rId9"/>
    <p:sldId id="441" r:id="rId10"/>
  </p:sldIdLst>
  <p:sldSz cx="9144000" cy="5143500" type="screen16x9"/>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81" userDrawn="1">
          <p15:clr>
            <a:srgbClr val="A4A3A4"/>
          </p15:clr>
        </p15:guide>
        <p15:guide id="3" pos="476" userDrawn="1">
          <p15:clr>
            <a:srgbClr val="A4A3A4"/>
          </p15:clr>
        </p15:guide>
        <p15:guide id="4" orient="horz" pos="1552" userDrawn="1">
          <p15:clr>
            <a:srgbClr val="A4A3A4"/>
          </p15:clr>
        </p15:guide>
        <p15:guide id="5" orient="horz" pos="2799" userDrawn="1">
          <p15:clr>
            <a:srgbClr val="A4A3A4"/>
          </p15:clr>
        </p15:guide>
        <p15:guide id="6" pos="260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0032"/>
    <a:srgbClr val="5A8E22"/>
    <a:srgbClr val="0E803F"/>
    <a:srgbClr val="D7D7D7"/>
    <a:srgbClr val="F1F1F1"/>
    <a:srgbClr val="7376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64234" autoAdjust="0"/>
  </p:normalViewPr>
  <p:slideViewPr>
    <p:cSldViewPr snapToGrid="0">
      <p:cViewPr varScale="1">
        <p:scale>
          <a:sx n="59" d="100"/>
          <a:sy n="59" d="100"/>
        </p:scale>
        <p:origin x="1896" y="40"/>
      </p:cViewPr>
      <p:guideLst>
        <p:guide pos="181"/>
        <p:guide pos="476"/>
        <p:guide orient="horz" pos="1552"/>
        <p:guide orient="horz" pos="2799"/>
        <p:guide pos="2608"/>
      </p:guideLst>
    </p:cSldViewPr>
  </p:slideViewPr>
  <p:outlineViewPr>
    <p:cViewPr>
      <p:scale>
        <a:sx n="33" d="100"/>
        <a:sy n="33" d="100"/>
      </p:scale>
      <p:origin x="0" y="-11072"/>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138" d="100"/>
          <a:sy n="138" d="100"/>
        </p:scale>
        <p:origin x="6424"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3F4FDBEB-5636-A04F-B27B-2E016EA5746B}"/>
              </a:ext>
            </a:extLst>
          </p:cNvPr>
          <p:cNvSpPr txBox="1">
            <a:spLocks noChangeArrowheads="1"/>
          </p:cNvSpPr>
          <p:nvPr/>
        </p:nvSpPr>
        <p:spPr bwMode="auto">
          <a:xfrm>
            <a:off x="457200" y="9572624"/>
            <a:ext cx="4654062" cy="53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0" tIns="0" rIns="0" bIns="0" numCol="1" anchor="b" anchorCtr="0" compatLnSpc="1">
            <a:prstTxWarp prst="textNoShape">
              <a:avLst/>
            </a:prstTxWarp>
          </a:bodyPr>
          <a:lstStyle>
            <a:defPPr>
              <a:defRPr lang="de-DE"/>
            </a:defPPr>
            <a:lvl1pPr marL="0" algn="l" defTabSz="941388" rtl="0" eaLnBrk="1" latinLnBrk="0" hangingPunct="1">
              <a:buClrTx/>
              <a:buFontTx/>
              <a:buNone/>
              <a:defRPr sz="1300" kern="1200">
                <a:solidFill>
                  <a:schemeClr val="tx1"/>
                </a:solidFill>
                <a:latin typeface="Times New Roman" charset="0"/>
                <a:ea typeface="ＭＳ Ｐゴシック" charset="-128"/>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altLang="x-none" sz="800" dirty="0">
                <a:latin typeface="Arial" panose="020B0604020202020204" pitchFamily="34" charset="0"/>
              </a:rPr>
              <a:t>© Klimagerechtigkeit – jetzt!  sehen-und-</a:t>
            </a:r>
            <a:r>
              <a:rPr lang="de-DE" altLang="x-none" sz="800" dirty="0" err="1">
                <a:latin typeface="Arial" panose="020B0604020202020204" pitchFamily="34" charset="0"/>
              </a:rPr>
              <a:t>handeln.ch</a:t>
            </a:r>
            <a:endParaRPr lang="de-DE" altLang="x-none" sz="800" dirty="0">
              <a:latin typeface="Arial" panose="020B0604020202020204" pitchFamily="34" charset="0"/>
            </a:endParaRPr>
          </a:p>
        </p:txBody>
      </p:sp>
      <p:sp>
        <p:nvSpPr>
          <p:cNvPr id="7" name="Rectangle 5">
            <a:extLst>
              <a:ext uri="{FF2B5EF4-FFF2-40B4-BE49-F238E27FC236}">
                <a16:creationId xmlns:a16="http://schemas.microsoft.com/office/drawing/2014/main" id="{085779B9-05A1-874F-BD4C-AB6BC4881D20}"/>
              </a:ext>
            </a:extLst>
          </p:cNvPr>
          <p:cNvSpPr txBox="1">
            <a:spLocks noChangeArrowheads="1"/>
          </p:cNvSpPr>
          <p:nvPr/>
        </p:nvSpPr>
        <p:spPr bwMode="auto">
          <a:xfrm>
            <a:off x="3481877" y="9572625"/>
            <a:ext cx="3078162" cy="544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marL="0" algn="r" defTabSz="941388" rtl="0" eaLnBrk="1" latinLnBrk="0" hangingPunct="1">
              <a:buClrTx/>
              <a:buFontTx/>
              <a:buNone/>
              <a:defRPr sz="1300" kern="1200">
                <a:solidFill>
                  <a:schemeClr val="tx1"/>
                </a:solidFill>
                <a:latin typeface="Times New Roman" charset="0"/>
                <a:ea typeface="ＭＳ Ｐゴシック" charset="-128"/>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30DF693-DA29-497A-976A-BF57439F93AF}" type="slidenum">
              <a:rPr lang="de-CH" altLang="x-none" sz="800" smtClean="0">
                <a:latin typeface="Arial" panose="020B0604020202020204" pitchFamily="34" charset="0"/>
              </a:rPr>
              <a:pPr>
                <a:defRPr/>
              </a:pPr>
              <a:t>‹Nr.›</a:t>
            </a:fld>
            <a:endParaRPr lang="de-CH" altLang="x-none" sz="800" dirty="0">
              <a:latin typeface="Arial" panose="020B0604020202020204" pitchFamily="34" charset="0"/>
            </a:endParaRPr>
          </a:p>
        </p:txBody>
      </p:sp>
      <p:pic>
        <p:nvPicPr>
          <p:cNvPr id="8" name="Grafik 7">
            <a:extLst>
              <a:ext uri="{FF2B5EF4-FFF2-40B4-BE49-F238E27FC236}">
                <a16:creationId xmlns:a16="http://schemas.microsoft.com/office/drawing/2014/main" id="{50B99179-6251-1044-9DBF-255ED38ED40C}"/>
              </a:ext>
            </a:extLst>
          </p:cNvPr>
          <p:cNvPicPr>
            <a:picLocks noChangeAspect="1"/>
          </p:cNvPicPr>
          <p:nvPr/>
        </p:nvPicPr>
        <p:blipFill>
          <a:blip r:embed="rId2"/>
          <a:srcRect/>
          <a:stretch/>
        </p:blipFill>
        <p:spPr>
          <a:xfrm>
            <a:off x="4539909" y="0"/>
            <a:ext cx="2232807" cy="1053885"/>
          </a:xfrm>
          <a:prstGeom prst="rect">
            <a:avLst/>
          </a:prstGeom>
        </p:spPr>
      </p:pic>
      <p:cxnSp>
        <p:nvCxnSpPr>
          <p:cNvPr id="9" name="Gerade Verbindung 8">
            <a:extLst>
              <a:ext uri="{FF2B5EF4-FFF2-40B4-BE49-F238E27FC236}">
                <a16:creationId xmlns:a16="http://schemas.microsoft.com/office/drawing/2014/main" id="{2461DF77-7BB6-E644-BC77-835588D70C7C}"/>
              </a:ext>
            </a:extLst>
          </p:cNvPr>
          <p:cNvCxnSpPr>
            <a:cxnSpLocks/>
          </p:cNvCxnSpPr>
          <p:nvPr/>
        </p:nvCxnSpPr>
        <p:spPr>
          <a:xfrm>
            <a:off x="480646" y="868834"/>
            <a:ext cx="6119446" cy="0"/>
          </a:xfrm>
          <a:prstGeom prst="line">
            <a:avLst/>
          </a:prstGeom>
          <a:ln w="6350">
            <a:solidFill>
              <a:srgbClr val="E00032"/>
            </a:solidFill>
          </a:ln>
        </p:spPr>
        <p:style>
          <a:lnRef idx="1">
            <a:schemeClr val="accent6"/>
          </a:lnRef>
          <a:fillRef idx="0">
            <a:schemeClr val="accent6"/>
          </a:fillRef>
          <a:effectRef idx="0">
            <a:schemeClr val="accent6"/>
          </a:effectRef>
          <a:fontRef idx="minor">
            <a:schemeClr val="tx1"/>
          </a:fontRef>
        </p:style>
      </p:cxnSp>
      <p:cxnSp>
        <p:nvCxnSpPr>
          <p:cNvPr id="10" name="Gerade Verbindung 9">
            <a:extLst>
              <a:ext uri="{FF2B5EF4-FFF2-40B4-BE49-F238E27FC236}">
                <a16:creationId xmlns:a16="http://schemas.microsoft.com/office/drawing/2014/main" id="{A5929210-A7E1-104F-AD80-EEE950DF4DBB}"/>
              </a:ext>
            </a:extLst>
          </p:cNvPr>
          <p:cNvCxnSpPr>
            <a:cxnSpLocks/>
          </p:cNvCxnSpPr>
          <p:nvPr/>
        </p:nvCxnSpPr>
        <p:spPr>
          <a:xfrm>
            <a:off x="480646" y="9869834"/>
            <a:ext cx="6119446" cy="0"/>
          </a:xfrm>
          <a:prstGeom prst="line">
            <a:avLst/>
          </a:prstGeom>
          <a:ln w="6350">
            <a:solidFill>
              <a:srgbClr val="E00032"/>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843FB68F-0D7F-C141-858A-05098C55AFDB}"/>
              </a:ext>
            </a:extLst>
          </p:cNvPr>
          <p:cNvSpPr>
            <a:spLocks noGrp="1" noChangeArrowheads="1"/>
          </p:cNvSpPr>
          <p:nvPr>
            <p:ph type="hdr" sz="quarter"/>
          </p:nvPr>
        </p:nvSpPr>
        <p:spPr bwMode="auto">
          <a:xfrm>
            <a:off x="0" y="0"/>
            <a:ext cx="307816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4182" tIns="47091" rIns="94182" bIns="47091" numCol="1" anchor="t" anchorCtr="0" compatLnSpc="1">
            <a:prstTxWarp prst="textNoShape">
              <a:avLst/>
            </a:prstTxWarp>
          </a:bodyPr>
          <a:lstStyle>
            <a:lvl1pPr defTabSz="941388" eaLnBrk="1" hangingPunct="1">
              <a:buClrTx/>
              <a:buFontTx/>
              <a:buNone/>
              <a:defRPr sz="1300">
                <a:latin typeface="Times New Roman" charset="0"/>
                <a:ea typeface="ＭＳ Ｐゴシック" charset="-128"/>
              </a:defRPr>
            </a:lvl1pPr>
          </a:lstStyle>
          <a:p>
            <a:pPr>
              <a:defRPr/>
            </a:pPr>
            <a:endParaRPr lang="de-DE" altLang="x-none"/>
          </a:p>
        </p:txBody>
      </p:sp>
      <p:sp>
        <p:nvSpPr>
          <p:cNvPr id="13315" name="Rectangle 3">
            <a:extLst>
              <a:ext uri="{FF2B5EF4-FFF2-40B4-BE49-F238E27FC236}">
                <a16:creationId xmlns:a16="http://schemas.microsoft.com/office/drawing/2014/main" id="{40775AF5-D638-7042-8613-F39F9C6F4B83}"/>
              </a:ext>
            </a:extLst>
          </p:cNvPr>
          <p:cNvSpPr>
            <a:spLocks noGrp="1" noChangeArrowheads="1"/>
          </p:cNvSpPr>
          <p:nvPr>
            <p:ph type="dt" idx="1"/>
          </p:nvPr>
        </p:nvSpPr>
        <p:spPr bwMode="auto">
          <a:xfrm>
            <a:off x="4021138" y="0"/>
            <a:ext cx="3078162"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4182" tIns="47091" rIns="94182" bIns="47091" numCol="1" anchor="t" anchorCtr="0" compatLnSpc="1">
            <a:prstTxWarp prst="textNoShape">
              <a:avLst/>
            </a:prstTxWarp>
          </a:bodyPr>
          <a:lstStyle>
            <a:lvl1pPr algn="r" defTabSz="941388" eaLnBrk="1" hangingPunct="1">
              <a:buClrTx/>
              <a:buFontTx/>
              <a:buNone/>
              <a:defRPr sz="1300">
                <a:latin typeface="Times New Roman" charset="0"/>
                <a:ea typeface="ＭＳ Ｐゴシック" charset="-128"/>
              </a:defRPr>
            </a:lvl1pPr>
          </a:lstStyle>
          <a:p>
            <a:pPr>
              <a:defRPr/>
            </a:pPr>
            <a:endParaRPr lang="de-DE" altLang="x-none"/>
          </a:p>
        </p:txBody>
      </p:sp>
      <p:sp>
        <p:nvSpPr>
          <p:cNvPr id="3076" name="Rectangle 4"/>
          <p:cNvSpPr>
            <a:spLocks noGrp="1" noRot="1" noChangeAspect="1" noChangeArrowheads="1" noTextEdit="1"/>
          </p:cNvSpPr>
          <p:nvPr>
            <p:ph type="sldImg" idx="2"/>
          </p:nvPr>
        </p:nvSpPr>
        <p:spPr bwMode="auto">
          <a:xfrm>
            <a:off x="139700" y="768350"/>
            <a:ext cx="6823075" cy="3838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7" name="Rectangle 5">
            <a:extLst>
              <a:ext uri="{FF2B5EF4-FFF2-40B4-BE49-F238E27FC236}">
                <a16:creationId xmlns:a16="http://schemas.microsoft.com/office/drawing/2014/main" id="{473F5CB3-4C8B-EB42-8D4C-109365151BAA}"/>
              </a:ext>
            </a:extLst>
          </p:cNvPr>
          <p:cNvSpPr>
            <a:spLocks noGrp="1" noChangeArrowheads="1"/>
          </p:cNvSpPr>
          <p:nvPr>
            <p:ph type="body" sz="quarter" idx="3"/>
          </p:nvPr>
        </p:nvSpPr>
        <p:spPr bwMode="auto">
          <a:xfrm>
            <a:off x="947738" y="4862513"/>
            <a:ext cx="5203825"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4182" tIns="47091" rIns="94182" bIns="47091" numCol="1" anchor="t" anchorCtr="0" compatLnSpc="1">
            <a:prstTxWarp prst="textNoShape">
              <a:avLst/>
            </a:prstTxWarp>
          </a:bodyPr>
          <a:lstStyle/>
          <a:p>
            <a:pPr lvl="0"/>
            <a:r>
              <a:rPr lang="de-CH" altLang="x-none" noProof="0"/>
              <a:t>Klicken Sie, um die Formate des Vorlagentextes zu bearbeiten</a:t>
            </a:r>
          </a:p>
          <a:p>
            <a:pPr lvl="1"/>
            <a:r>
              <a:rPr lang="de-CH" altLang="x-none" noProof="0"/>
              <a:t>Zweite Ebene</a:t>
            </a:r>
          </a:p>
          <a:p>
            <a:pPr lvl="2"/>
            <a:r>
              <a:rPr lang="de-CH" altLang="x-none" noProof="0"/>
              <a:t>Dritte Ebene</a:t>
            </a:r>
          </a:p>
          <a:p>
            <a:pPr lvl="3"/>
            <a:r>
              <a:rPr lang="de-CH" altLang="x-none" noProof="0"/>
              <a:t>Vierte Ebene</a:t>
            </a:r>
          </a:p>
          <a:p>
            <a:pPr lvl="4"/>
            <a:r>
              <a:rPr lang="de-CH" altLang="x-none" noProof="0"/>
              <a:t>Fünfte Ebene</a:t>
            </a:r>
          </a:p>
        </p:txBody>
      </p:sp>
      <p:sp>
        <p:nvSpPr>
          <p:cNvPr id="13318" name="Rectangle 6">
            <a:extLst>
              <a:ext uri="{FF2B5EF4-FFF2-40B4-BE49-F238E27FC236}">
                <a16:creationId xmlns:a16="http://schemas.microsoft.com/office/drawing/2014/main" id="{D23798E7-6ED6-F243-9649-9AF1989EC77F}"/>
              </a:ext>
            </a:extLst>
          </p:cNvPr>
          <p:cNvSpPr>
            <a:spLocks noGrp="1" noChangeArrowheads="1"/>
          </p:cNvSpPr>
          <p:nvPr>
            <p:ph type="ftr" sz="quarter" idx="4"/>
          </p:nvPr>
        </p:nvSpPr>
        <p:spPr bwMode="auto">
          <a:xfrm>
            <a:off x="0" y="9725025"/>
            <a:ext cx="307816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4182" tIns="47091" rIns="94182" bIns="47091" numCol="1" anchor="b" anchorCtr="0" compatLnSpc="1">
            <a:prstTxWarp prst="textNoShape">
              <a:avLst/>
            </a:prstTxWarp>
          </a:bodyPr>
          <a:lstStyle>
            <a:lvl1pPr defTabSz="941388" eaLnBrk="1" hangingPunct="1">
              <a:buClrTx/>
              <a:buFontTx/>
              <a:buNone/>
              <a:defRPr sz="1300">
                <a:latin typeface="Times New Roman" charset="0"/>
                <a:ea typeface="ＭＳ Ｐゴシック" charset="-128"/>
              </a:defRPr>
            </a:lvl1pPr>
          </a:lstStyle>
          <a:p>
            <a:pPr>
              <a:defRPr/>
            </a:pPr>
            <a:endParaRPr lang="de-DE" altLang="x-none"/>
          </a:p>
        </p:txBody>
      </p:sp>
      <p:sp>
        <p:nvSpPr>
          <p:cNvPr id="13319" name="Rectangle 7">
            <a:extLst>
              <a:ext uri="{FF2B5EF4-FFF2-40B4-BE49-F238E27FC236}">
                <a16:creationId xmlns:a16="http://schemas.microsoft.com/office/drawing/2014/main" id="{04C21DEB-55D3-F644-845A-B4EA35DEF78A}"/>
              </a:ext>
            </a:extLst>
          </p:cNvPr>
          <p:cNvSpPr>
            <a:spLocks noGrp="1" noChangeArrowheads="1"/>
          </p:cNvSpPr>
          <p:nvPr>
            <p:ph type="sldNum" sz="quarter" idx="5"/>
          </p:nvPr>
        </p:nvSpPr>
        <p:spPr bwMode="auto">
          <a:xfrm>
            <a:off x="4021138" y="9725025"/>
            <a:ext cx="3078162"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4182" tIns="47091" rIns="94182" bIns="47091" numCol="1" anchor="b" anchorCtr="0" compatLnSpc="1">
            <a:prstTxWarp prst="textNoShape">
              <a:avLst/>
            </a:prstTxWarp>
          </a:bodyPr>
          <a:lstStyle>
            <a:lvl1pPr algn="r" defTabSz="941388" eaLnBrk="1" hangingPunct="1">
              <a:buClrTx/>
              <a:buFontTx/>
              <a:buNone/>
              <a:defRPr sz="1300">
                <a:latin typeface="Times New Roman" charset="0"/>
                <a:ea typeface="ＭＳ Ｐゴシック" charset="-128"/>
              </a:defRPr>
            </a:lvl1pPr>
          </a:lstStyle>
          <a:p>
            <a:pPr>
              <a:defRPr/>
            </a:pPr>
            <a:fld id="{31AB54B6-8CA2-4D24-9AA1-87C4ECEA1D57}" type="slidenum">
              <a:rPr lang="de-CH" altLang="x-none"/>
              <a:pPr>
                <a:defRPr/>
              </a:pPr>
              <a:t>‹Nr.›</a:t>
            </a:fld>
            <a:endParaRPr lang="de-CH"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97" charset="0"/>
        <a:ea typeface="ＭＳ Ｐゴシック" pitchFamily="-97" charset="-128"/>
        <a:cs typeface="ＭＳ Ｐゴシック" pitchFamily="-97" charset="-128"/>
      </a:defRPr>
    </a:lvl1pPr>
    <a:lvl2pPr marL="457200" algn="l" rtl="0" eaLnBrk="0" fontAlgn="base" hangingPunct="0">
      <a:spcBef>
        <a:spcPct val="30000"/>
      </a:spcBef>
      <a:spcAft>
        <a:spcPct val="0"/>
      </a:spcAft>
      <a:defRPr sz="1200" kern="1200">
        <a:solidFill>
          <a:schemeClr val="tx1"/>
        </a:solidFill>
        <a:latin typeface="Times New Roman" pitchFamily="-97" charset="0"/>
        <a:ea typeface="ＭＳ Ｐゴシック" pitchFamily="-97"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97" charset="0"/>
        <a:ea typeface="ＭＳ Ｐゴシック" pitchFamily="-97"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97" charset="0"/>
        <a:ea typeface="ＭＳ Ｐゴシック" pitchFamily="-97"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97" charset="0"/>
        <a:ea typeface="ＭＳ Ｐゴシック" pitchFamily="-9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emeka-udemba.com/"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Was ist uns heilig? Künstler: Emeka </a:t>
            </a:r>
            <a:r>
              <a:rPr lang="de-DE" dirty="0" err="1"/>
              <a:t>Udemba</a:t>
            </a:r>
            <a:r>
              <a:rPr lang="de-DE" dirty="0"/>
              <a:t> (1968) aus Nigeria. Meditationen von Jacqueline </a:t>
            </a:r>
            <a:r>
              <a:rPr lang="de-DE" dirty="0" err="1"/>
              <a:t>Keune</a:t>
            </a:r>
            <a:r>
              <a:rPr lang="de-DE" dirty="0"/>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dirty="0"/>
          </a:p>
          <a:p>
            <a:r>
              <a:rPr lang="de-CH" dirty="0">
                <a:latin typeface="FiraSans-Light" panose="020B0403050000020004"/>
              </a:rPr>
              <a:t>Von Emeka </a:t>
            </a:r>
            <a:r>
              <a:rPr lang="de-CH" dirty="0" err="1">
                <a:latin typeface="FiraSans-Light" panose="020B0403050000020004"/>
              </a:rPr>
              <a:t>Udemba</a:t>
            </a:r>
            <a:endParaRPr lang="de-CH" dirty="0">
              <a:latin typeface="FiraSans-Light" panose="020B0403050000020004"/>
            </a:endParaRPr>
          </a:p>
          <a:p>
            <a:pPr marL="285750" indent="-285750">
              <a:buFont typeface="Arial" panose="020B0604020202020204" pitchFamily="34" charset="0"/>
              <a:buChar char="•"/>
            </a:pPr>
            <a:r>
              <a:rPr lang="de-DE" dirty="0">
                <a:latin typeface="FiraSans-Light" panose="020B0403050000020004"/>
              </a:rPr>
              <a:t>1968 in Nigeria geboren</a:t>
            </a:r>
          </a:p>
          <a:p>
            <a:pPr marL="285750" indent="-285750">
              <a:buFont typeface="Arial" panose="020B0604020202020204" pitchFamily="34" charset="0"/>
              <a:buChar char="•"/>
            </a:pPr>
            <a:r>
              <a:rPr lang="de-DE" dirty="0">
                <a:latin typeface="FiraSans-Light" panose="020B0403050000020004"/>
              </a:rPr>
              <a:t>studierte Kunst an der Universität von Lagos in Nigeria und bekam Stipendien in Deutschland, Frankreich und Südafrika</a:t>
            </a:r>
          </a:p>
          <a:p>
            <a:pPr marL="285750" indent="-285750">
              <a:buFont typeface="Arial" panose="020B0604020202020204" pitchFamily="34" charset="0"/>
              <a:buChar char="•"/>
            </a:pPr>
            <a:r>
              <a:rPr lang="de-DE" dirty="0">
                <a:latin typeface="FiraSans-Light" panose="020B0403050000020004"/>
              </a:rPr>
              <a:t>heute lebt und arbeitet er in Freiburg</a:t>
            </a:r>
            <a:endParaRPr lang="de-CH" dirty="0">
              <a:latin typeface="FiraSans-Light" panose="020B0403050000020004"/>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Mit seiner Kunst will er einen tieferen Einblick in die Art und Weise gewinnen, wie wir miteinander kommunizieren, wie wir Identität und Kultur formulieren oder verbergen und wie diese Elemente unser kollektives Bewusstsein beeinflussen. </a:t>
            </a:r>
            <a:r>
              <a:rPr lang="de-DE" u="sng" dirty="0">
                <a:hlinkClick r:id="rId3"/>
              </a:rPr>
              <a:t>www.emeka-udemba.com</a:t>
            </a:r>
            <a:endParaRPr lang="de-DE" u="sng"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u="sng" dirty="0"/>
          </a:p>
          <a:p>
            <a:r>
              <a:rPr lang="de-CH" dirty="0">
                <a:latin typeface="FiraSans-Light" panose="020B0403050000020004"/>
              </a:rPr>
              <a:t>Mit Texten von Jacqueline </a:t>
            </a:r>
            <a:r>
              <a:rPr lang="de-CH" dirty="0" err="1">
                <a:latin typeface="FiraSans-Light" panose="020B0403050000020004"/>
              </a:rPr>
              <a:t>Keune</a:t>
            </a:r>
            <a:endParaRPr lang="de-CH" dirty="0">
              <a:latin typeface="FiraSans-Light" panose="020B0403050000020004"/>
            </a:endParaRPr>
          </a:p>
          <a:p>
            <a:pPr marL="285750" indent="-285750">
              <a:buFont typeface="Arial" panose="020B0604020202020204" pitchFamily="34" charset="0"/>
              <a:buChar char="•"/>
            </a:pPr>
            <a:r>
              <a:rPr lang="de-CH" dirty="0">
                <a:latin typeface="FiraSans-Light" panose="020B0403050000020004"/>
              </a:rPr>
              <a:t>Theologin und Autorin</a:t>
            </a:r>
          </a:p>
          <a:p>
            <a:pPr marL="285750" indent="-285750">
              <a:buFont typeface="Arial" panose="020B0604020202020204" pitchFamily="34" charset="0"/>
              <a:buChar char="•"/>
            </a:pPr>
            <a:r>
              <a:rPr lang="de-CH" dirty="0">
                <a:latin typeface="FiraSans-Light" panose="020B0403050000020004"/>
              </a:rPr>
              <a:t>Sie engagiert sich als Freiwillige und lebt in Luzern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CH" dirty="0"/>
          </a:p>
          <a:p>
            <a:endParaRPr lang="de-CH" dirty="0"/>
          </a:p>
        </p:txBody>
      </p:sp>
      <p:sp>
        <p:nvSpPr>
          <p:cNvPr id="4" name="Foliennummernplatzhalter 3"/>
          <p:cNvSpPr>
            <a:spLocks noGrp="1"/>
          </p:cNvSpPr>
          <p:nvPr>
            <p:ph type="sldNum" sz="quarter" idx="10"/>
          </p:nvPr>
        </p:nvSpPr>
        <p:spPr/>
        <p:txBody>
          <a:bodyPr/>
          <a:lstStyle/>
          <a:p>
            <a:pPr>
              <a:defRPr/>
            </a:pPr>
            <a:fld id="{31AB54B6-8CA2-4D24-9AA1-87C4ECEA1D57}" type="slidenum">
              <a:rPr lang="de-CH" altLang="x-none" smtClean="0"/>
              <a:pPr>
                <a:defRPr/>
              </a:pPr>
              <a:t>1</a:t>
            </a:fld>
            <a:endParaRPr lang="de-CH" altLang="x-none"/>
          </a:p>
        </p:txBody>
      </p:sp>
    </p:spTree>
    <p:extLst>
      <p:ext uri="{BB962C8B-B14F-4D97-AF65-F5344CB8AC3E}">
        <p14:creationId xmlns:p14="http://schemas.microsoft.com/office/powerpoint/2010/main" val="1401736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a:defRPr/>
            </a:pPr>
            <a:fld id="{31AB54B6-8CA2-4D24-9AA1-87C4ECEA1D57}" type="slidenum">
              <a:rPr lang="de-CH" altLang="x-none" smtClean="0"/>
              <a:pPr>
                <a:defRPr/>
              </a:pPr>
              <a:t>8</a:t>
            </a:fld>
            <a:endParaRPr lang="de-CH" altLang="x-none"/>
          </a:p>
        </p:txBody>
      </p:sp>
    </p:spTree>
    <p:extLst>
      <p:ext uri="{BB962C8B-B14F-4D97-AF65-F5344CB8AC3E}">
        <p14:creationId xmlns:p14="http://schemas.microsoft.com/office/powerpoint/2010/main" val="1147512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a:defRPr/>
            </a:pPr>
            <a:fld id="{31AB54B6-8CA2-4D24-9AA1-87C4ECEA1D57}" type="slidenum">
              <a:rPr lang="de-CH" altLang="x-none" smtClean="0"/>
              <a:pPr>
                <a:defRPr/>
              </a:pPr>
              <a:t>9</a:t>
            </a:fld>
            <a:endParaRPr lang="de-CH" altLang="x-none"/>
          </a:p>
        </p:txBody>
      </p:sp>
    </p:spTree>
    <p:extLst>
      <p:ext uri="{BB962C8B-B14F-4D97-AF65-F5344CB8AC3E}">
        <p14:creationId xmlns:p14="http://schemas.microsoft.com/office/powerpoint/2010/main" val="3612276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Inhalt breit">
    <p:spTree>
      <p:nvGrpSpPr>
        <p:cNvPr id="1" name=""/>
        <p:cNvGrpSpPr/>
        <p:nvPr/>
      </p:nvGrpSpPr>
      <p:grpSpPr>
        <a:xfrm>
          <a:off x="0" y="0"/>
          <a:ext cx="0" cy="0"/>
          <a:chOff x="0" y="0"/>
          <a:chExt cx="0" cy="0"/>
        </a:xfrm>
      </p:grpSpPr>
      <p:sp>
        <p:nvSpPr>
          <p:cNvPr id="6" name="Inhaltsplatzhalter 2">
            <a:extLst>
              <a:ext uri="{FF2B5EF4-FFF2-40B4-BE49-F238E27FC236}">
                <a16:creationId xmlns:a16="http://schemas.microsoft.com/office/drawing/2014/main" id="{9FF09AB2-BC57-064D-89CC-B7D0145D24BF}"/>
              </a:ext>
            </a:extLst>
          </p:cNvPr>
          <p:cNvSpPr>
            <a:spLocks noGrp="1"/>
          </p:cNvSpPr>
          <p:nvPr>
            <p:ph idx="10"/>
          </p:nvPr>
        </p:nvSpPr>
        <p:spPr>
          <a:xfrm>
            <a:off x="313200" y="1489696"/>
            <a:ext cx="8439139" cy="3165313"/>
          </a:xfrm>
          <a:prstGeom prst="rect">
            <a:avLst/>
          </a:prstGeom>
        </p:spPr>
        <p:txBody>
          <a:bodyPr/>
          <a:lstStyle>
            <a:lvl1pPr marL="223838" indent="-219075">
              <a:buClr>
                <a:srgbClr val="E00032"/>
              </a:buClr>
              <a:tabLst/>
              <a:defRPr/>
            </a:lvl1pPr>
            <a:lvl2pPr marL="449263" indent="-225425">
              <a:buClr>
                <a:srgbClr val="E00032"/>
              </a:buClr>
              <a:tabLst/>
              <a:defRPr/>
            </a:lvl2pPr>
            <a:lvl3pPr marL="668338" indent="-219075">
              <a:buClr>
                <a:srgbClr val="E00032"/>
              </a:buClr>
              <a:tabLst/>
              <a:defRPr/>
            </a:lvl3pPr>
            <a:lvl4pPr marL="847725" indent="-179388">
              <a:buClr>
                <a:srgbClr val="E00032"/>
              </a:buClr>
              <a:tabLst/>
              <a:defRPr/>
            </a:lvl4pPr>
            <a:lvl5pPr marL="1023938" indent="-176213">
              <a:buClr>
                <a:srgbClr val="E00032"/>
              </a:buClr>
              <a:tabLst/>
              <a:defRPr/>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
        <p:nvSpPr>
          <p:cNvPr id="7" name="Titelplatzhalter 16">
            <a:extLst>
              <a:ext uri="{FF2B5EF4-FFF2-40B4-BE49-F238E27FC236}">
                <a16:creationId xmlns:a16="http://schemas.microsoft.com/office/drawing/2014/main" id="{00951393-3311-CC40-AB4E-66EC430B375F}"/>
              </a:ext>
            </a:extLst>
          </p:cNvPr>
          <p:cNvSpPr>
            <a:spLocks noGrp="1"/>
          </p:cNvSpPr>
          <p:nvPr>
            <p:ph type="title"/>
          </p:nvPr>
        </p:nvSpPr>
        <p:spPr>
          <a:xfrm>
            <a:off x="298724" y="0"/>
            <a:ext cx="7906733" cy="855519"/>
          </a:xfrm>
          <a:prstGeom prst="rect">
            <a:avLst/>
          </a:prstGeom>
        </p:spPr>
        <p:txBody>
          <a:bodyPr vert="horz" lIns="0" tIns="0" rIns="0" bIns="0" rtlCol="0" anchor="b" anchorCtr="0">
            <a:normAutofit/>
          </a:bodyPr>
          <a:lstStyle>
            <a:lvl1pPr>
              <a:defRPr baseline="0">
                <a:latin typeface="Fira Sans Light" panose="020B0403050000020004" pitchFamily="34" charset="0"/>
              </a:defRPr>
            </a:lvl1pPr>
          </a:lstStyle>
          <a:p>
            <a:r>
              <a:rPr lang="de-DE" dirty="0"/>
              <a:t>Mastertitelformat bearbeiten</a:t>
            </a:r>
          </a:p>
        </p:txBody>
      </p:sp>
    </p:spTree>
    <p:extLst>
      <p:ext uri="{BB962C8B-B14F-4D97-AF65-F5344CB8AC3E}">
        <p14:creationId xmlns:p14="http://schemas.microsoft.com/office/powerpoint/2010/main" val="371611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elle-Bild">
    <p:spTree>
      <p:nvGrpSpPr>
        <p:cNvPr id="1" name=""/>
        <p:cNvGrpSpPr/>
        <p:nvPr/>
      </p:nvGrpSpPr>
      <p:grpSpPr>
        <a:xfrm>
          <a:off x="0" y="0"/>
          <a:ext cx="0" cy="0"/>
          <a:chOff x="0" y="0"/>
          <a:chExt cx="0" cy="0"/>
        </a:xfrm>
      </p:grpSpPr>
      <p:sp>
        <p:nvSpPr>
          <p:cNvPr id="7" name="Tabellenplatzhalter 6">
            <a:extLst>
              <a:ext uri="{FF2B5EF4-FFF2-40B4-BE49-F238E27FC236}">
                <a16:creationId xmlns:a16="http://schemas.microsoft.com/office/drawing/2014/main" id="{E63A185F-C1C7-284B-A9D8-C755F17D3B3D}"/>
              </a:ext>
            </a:extLst>
          </p:cNvPr>
          <p:cNvSpPr>
            <a:spLocks noGrp="1"/>
          </p:cNvSpPr>
          <p:nvPr>
            <p:ph type="tbl" sz="quarter" idx="10"/>
          </p:nvPr>
        </p:nvSpPr>
        <p:spPr>
          <a:xfrm>
            <a:off x="324410" y="1482725"/>
            <a:ext cx="4176000" cy="3200787"/>
          </a:xfrm>
          <a:prstGeom prst="rect">
            <a:avLst/>
          </a:prstGeom>
        </p:spPr>
        <p:txBody>
          <a:bodyPr/>
          <a:lstStyle/>
          <a:p>
            <a:endParaRPr lang="de-DE" dirty="0"/>
          </a:p>
        </p:txBody>
      </p:sp>
      <p:sp>
        <p:nvSpPr>
          <p:cNvPr id="10" name="Bildplatzhalter 7">
            <a:extLst>
              <a:ext uri="{FF2B5EF4-FFF2-40B4-BE49-F238E27FC236}">
                <a16:creationId xmlns:a16="http://schemas.microsoft.com/office/drawing/2014/main" id="{644EB998-86AF-524A-8DA3-4984E402DC49}"/>
              </a:ext>
            </a:extLst>
          </p:cNvPr>
          <p:cNvSpPr>
            <a:spLocks noGrp="1"/>
          </p:cNvSpPr>
          <p:nvPr>
            <p:ph type="pic" sz="quarter" idx="11"/>
          </p:nvPr>
        </p:nvSpPr>
        <p:spPr>
          <a:xfrm>
            <a:off x="4657162" y="1492250"/>
            <a:ext cx="4176000" cy="3167062"/>
          </a:xfrm>
          <a:prstGeom prst="rect">
            <a:avLst/>
          </a:prstGeom>
        </p:spPr>
        <p:txBody>
          <a:bodyPr/>
          <a:lstStyle/>
          <a:p>
            <a:endParaRPr lang="de-DE" dirty="0"/>
          </a:p>
        </p:txBody>
      </p:sp>
      <p:sp>
        <p:nvSpPr>
          <p:cNvPr id="5" name="Titelplatzhalter 16">
            <a:extLst>
              <a:ext uri="{FF2B5EF4-FFF2-40B4-BE49-F238E27FC236}">
                <a16:creationId xmlns:a16="http://schemas.microsoft.com/office/drawing/2014/main" id="{75BF5DB1-A7F3-0B48-BCBC-D12CE9F4EC5A}"/>
              </a:ext>
            </a:extLst>
          </p:cNvPr>
          <p:cNvSpPr>
            <a:spLocks noGrp="1"/>
          </p:cNvSpPr>
          <p:nvPr>
            <p:ph type="title"/>
          </p:nvPr>
        </p:nvSpPr>
        <p:spPr>
          <a:xfrm>
            <a:off x="298724" y="0"/>
            <a:ext cx="7906733" cy="855519"/>
          </a:xfrm>
          <a:prstGeom prst="rect">
            <a:avLst/>
          </a:prstGeom>
        </p:spPr>
        <p:txBody>
          <a:bodyPr vert="horz" lIns="0" tIns="0" rIns="0" bIns="0" rtlCol="0" anchor="b" anchorCtr="0">
            <a:normAutofit/>
          </a:bodyPr>
          <a:lstStyle/>
          <a:p>
            <a:r>
              <a:rPr lang="de-DE" dirty="0"/>
              <a:t>Mastertitelformat bearbeiten</a:t>
            </a:r>
          </a:p>
        </p:txBody>
      </p:sp>
    </p:spTree>
    <p:extLst>
      <p:ext uri="{BB962C8B-B14F-4D97-AF65-F5344CB8AC3E}">
        <p14:creationId xmlns:p14="http://schemas.microsoft.com/office/powerpoint/2010/main" val="46476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breit – Bild schmal ">
    <p:spTree>
      <p:nvGrpSpPr>
        <p:cNvPr id="1" name=""/>
        <p:cNvGrpSpPr/>
        <p:nvPr/>
      </p:nvGrpSpPr>
      <p:grpSpPr>
        <a:xfrm>
          <a:off x="0" y="0"/>
          <a:ext cx="0" cy="0"/>
          <a:chOff x="0" y="0"/>
          <a:chExt cx="0" cy="0"/>
        </a:xfrm>
      </p:grpSpPr>
      <p:sp>
        <p:nvSpPr>
          <p:cNvPr id="6" name="Bildplatzhalter 3">
            <a:extLst>
              <a:ext uri="{FF2B5EF4-FFF2-40B4-BE49-F238E27FC236}">
                <a16:creationId xmlns:a16="http://schemas.microsoft.com/office/drawing/2014/main" id="{48A4E975-06EC-4744-9AF6-18046FE1733D}"/>
              </a:ext>
            </a:extLst>
          </p:cNvPr>
          <p:cNvSpPr>
            <a:spLocks noGrp="1"/>
          </p:cNvSpPr>
          <p:nvPr>
            <p:ph type="pic" sz="quarter" idx="12"/>
          </p:nvPr>
        </p:nvSpPr>
        <p:spPr>
          <a:xfrm>
            <a:off x="6093674" y="1495778"/>
            <a:ext cx="2722260" cy="3163536"/>
          </a:xfrm>
          <a:prstGeom prst="rect">
            <a:avLst/>
          </a:prstGeom>
        </p:spPr>
        <p:txBody>
          <a:bodyPr/>
          <a:lstStyle/>
          <a:p>
            <a:endParaRPr lang="de-DE" dirty="0"/>
          </a:p>
        </p:txBody>
      </p:sp>
      <p:sp>
        <p:nvSpPr>
          <p:cNvPr id="7" name="Inhaltsplatzhalter 2">
            <a:extLst>
              <a:ext uri="{FF2B5EF4-FFF2-40B4-BE49-F238E27FC236}">
                <a16:creationId xmlns:a16="http://schemas.microsoft.com/office/drawing/2014/main" id="{AC3E996A-74D9-CA48-A3A9-D10E14C4ABE8}"/>
              </a:ext>
            </a:extLst>
          </p:cNvPr>
          <p:cNvSpPr>
            <a:spLocks noGrp="1"/>
          </p:cNvSpPr>
          <p:nvPr>
            <p:ph idx="1"/>
          </p:nvPr>
        </p:nvSpPr>
        <p:spPr>
          <a:xfrm>
            <a:off x="318228" y="1493999"/>
            <a:ext cx="5642821" cy="3165313"/>
          </a:xfrm>
          <a:prstGeom prst="rect">
            <a:avLst/>
          </a:prstGeom>
        </p:spPr>
        <p:txBody>
          <a:bodyPr/>
          <a:lstStyle>
            <a:lvl1pPr marL="223838" indent="-219075">
              <a:buClr>
                <a:srgbClr val="E00032"/>
              </a:buClr>
              <a:tabLst/>
              <a:defRPr/>
            </a:lvl1pPr>
            <a:lvl2pPr marL="449263" indent="-225425">
              <a:buClr>
                <a:srgbClr val="E00032"/>
              </a:buClr>
              <a:tabLst/>
              <a:defRPr/>
            </a:lvl2pPr>
            <a:lvl3pPr marL="668338" indent="-219075">
              <a:buClr>
                <a:srgbClr val="E00032"/>
              </a:buClr>
              <a:tabLst/>
              <a:defRPr/>
            </a:lvl3pPr>
            <a:lvl4pPr marL="892175" indent="-223838">
              <a:buClr>
                <a:srgbClr val="E00032"/>
              </a:buClr>
              <a:tabLst/>
              <a:defRPr/>
            </a:lvl4pPr>
            <a:lvl5pPr marL="1111250" indent="-219075">
              <a:buClr>
                <a:srgbClr val="E00032"/>
              </a:buClr>
              <a:tabLst/>
              <a:defRPr/>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
        <p:nvSpPr>
          <p:cNvPr id="8" name="Titelplatzhalter 16">
            <a:extLst>
              <a:ext uri="{FF2B5EF4-FFF2-40B4-BE49-F238E27FC236}">
                <a16:creationId xmlns:a16="http://schemas.microsoft.com/office/drawing/2014/main" id="{4124B850-F742-F248-80FD-CB569C35A6B4}"/>
              </a:ext>
            </a:extLst>
          </p:cNvPr>
          <p:cNvSpPr>
            <a:spLocks noGrp="1"/>
          </p:cNvSpPr>
          <p:nvPr>
            <p:ph type="title"/>
          </p:nvPr>
        </p:nvSpPr>
        <p:spPr>
          <a:xfrm>
            <a:off x="298724" y="0"/>
            <a:ext cx="7906733" cy="855519"/>
          </a:xfrm>
          <a:prstGeom prst="rect">
            <a:avLst/>
          </a:prstGeom>
        </p:spPr>
        <p:txBody>
          <a:bodyPr vert="horz" lIns="0" tIns="0" rIns="0" bIns="0" rtlCol="0" anchor="b" anchorCtr="0">
            <a:normAutofit/>
          </a:bodyPr>
          <a:lstStyle/>
          <a:p>
            <a:r>
              <a:rPr lang="de-DE" dirty="0"/>
              <a:t>Mastertitelformat bearbeiten</a:t>
            </a:r>
          </a:p>
        </p:txBody>
      </p:sp>
    </p:spTree>
    <p:extLst>
      <p:ext uri="{BB962C8B-B14F-4D97-AF65-F5344CB8AC3E}">
        <p14:creationId xmlns:p14="http://schemas.microsoft.com/office/powerpoint/2010/main" val="356552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154">
          <p15:clr>
            <a:srgbClr val="FBAE40"/>
          </p15:clr>
        </p15:guide>
        <p15:guide id="2" pos="3855">
          <p15:clr>
            <a:srgbClr val="FBAE40"/>
          </p15:clr>
        </p15:guide>
        <p15:guide id="3" pos="3991">
          <p15:clr>
            <a:srgbClr val="FBAE40"/>
          </p15:clr>
        </p15:guide>
        <p15:guide id="4" pos="229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60E2C2D-C063-3545-BAB0-E6802CEF7522}"/>
              </a:ext>
            </a:extLst>
          </p:cNvPr>
          <p:cNvPicPr>
            <a:picLocks noChangeAspect="1"/>
          </p:cNvPicPr>
          <p:nvPr userDrawn="1"/>
        </p:nvPicPr>
        <p:blipFill>
          <a:blip r:embed="rId5"/>
          <a:stretch>
            <a:fillRect/>
          </a:stretch>
        </p:blipFill>
        <p:spPr>
          <a:xfrm>
            <a:off x="6691299" y="0"/>
            <a:ext cx="2310904" cy="1090747"/>
          </a:xfrm>
          <a:prstGeom prst="rect">
            <a:avLst/>
          </a:prstGeom>
        </p:spPr>
      </p:pic>
      <p:sp>
        <p:nvSpPr>
          <p:cNvPr id="8" name="Rectangle 27">
            <a:extLst>
              <a:ext uri="{FF2B5EF4-FFF2-40B4-BE49-F238E27FC236}">
                <a16:creationId xmlns:a16="http://schemas.microsoft.com/office/drawing/2014/main" id="{A39FE7A3-C162-9E43-BFCE-988DC0FCA881}"/>
              </a:ext>
            </a:extLst>
          </p:cNvPr>
          <p:cNvSpPr>
            <a:spLocks noChangeArrowheads="1"/>
          </p:cNvSpPr>
          <p:nvPr userDrawn="1"/>
        </p:nvSpPr>
        <p:spPr bwMode="auto">
          <a:xfrm>
            <a:off x="7417839" y="4916141"/>
            <a:ext cx="1174750" cy="171450"/>
          </a:xfrm>
          <a:prstGeom prst="rect">
            <a:avLst/>
          </a:prstGeom>
          <a:noFill/>
          <a:ln w="9525">
            <a:noFill/>
            <a:miter lim="800000"/>
            <a:headEnd/>
            <a:tailEnd/>
          </a:ln>
          <a:effectLst/>
        </p:spPr>
        <p:txBody>
          <a:bodyPr lIns="0" tIns="0" rIns="0" bIns="0"/>
          <a:lstStyle>
            <a:lvl1pPr eaLnBrk="0" hangingPunct="0">
              <a:defRPr sz="2400">
                <a:solidFill>
                  <a:schemeClr val="tx1"/>
                </a:solidFill>
                <a:latin typeface="MetaPlusNormal-Roman" charset="0"/>
                <a:ea typeface="ＭＳ Ｐゴシック" charset="-128"/>
              </a:defRPr>
            </a:lvl1pPr>
            <a:lvl2pPr marL="37931725" indent="-37474525" eaLnBrk="0" hangingPunct="0">
              <a:defRPr sz="2400">
                <a:solidFill>
                  <a:schemeClr val="tx1"/>
                </a:solidFill>
                <a:latin typeface="MetaPlusNormal-Roman" charset="0"/>
                <a:ea typeface="ＭＳ Ｐゴシック" charset="-128"/>
              </a:defRPr>
            </a:lvl2pPr>
            <a:lvl3pPr eaLnBrk="0" hangingPunct="0">
              <a:defRPr sz="2400">
                <a:solidFill>
                  <a:schemeClr val="tx1"/>
                </a:solidFill>
                <a:latin typeface="MetaPlusNormal-Roman" charset="0"/>
                <a:ea typeface="ＭＳ Ｐゴシック" charset="-128"/>
              </a:defRPr>
            </a:lvl3pPr>
            <a:lvl4pPr eaLnBrk="0" hangingPunct="0">
              <a:defRPr sz="2400">
                <a:solidFill>
                  <a:schemeClr val="tx1"/>
                </a:solidFill>
                <a:latin typeface="MetaPlusNormal-Roman" charset="0"/>
                <a:ea typeface="ＭＳ Ｐゴシック" charset="-128"/>
              </a:defRPr>
            </a:lvl4pPr>
            <a:lvl5pPr eaLnBrk="0" hangingPunct="0">
              <a:defRPr sz="2400">
                <a:solidFill>
                  <a:schemeClr val="tx1"/>
                </a:solidFill>
                <a:latin typeface="MetaPlusNormal-Roman" charset="0"/>
                <a:ea typeface="ＭＳ Ｐゴシック" charset="-128"/>
              </a:defRPr>
            </a:lvl5pPr>
            <a:lvl6pPr marL="457200" eaLnBrk="0" fontAlgn="base" hangingPunct="0">
              <a:spcBef>
                <a:spcPct val="0"/>
              </a:spcBef>
              <a:spcAft>
                <a:spcPct val="0"/>
              </a:spcAft>
              <a:defRPr sz="2400">
                <a:solidFill>
                  <a:schemeClr val="tx1"/>
                </a:solidFill>
                <a:latin typeface="MetaPlusNormal-Roman" charset="0"/>
                <a:ea typeface="ＭＳ Ｐゴシック" charset="-128"/>
              </a:defRPr>
            </a:lvl6pPr>
            <a:lvl7pPr marL="914400" eaLnBrk="0" fontAlgn="base" hangingPunct="0">
              <a:spcBef>
                <a:spcPct val="0"/>
              </a:spcBef>
              <a:spcAft>
                <a:spcPct val="0"/>
              </a:spcAft>
              <a:defRPr sz="2400">
                <a:solidFill>
                  <a:schemeClr val="tx1"/>
                </a:solidFill>
                <a:latin typeface="MetaPlusNormal-Roman" charset="0"/>
                <a:ea typeface="ＭＳ Ｐゴシック" charset="-128"/>
              </a:defRPr>
            </a:lvl7pPr>
            <a:lvl8pPr marL="1371600" eaLnBrk="0" fontAlgn="base" hangingPunct="0">
              <a:spcBef>
                <a:spcPct val="0"/>
              </a:spcBef>
              <a:spcAft>
                <a:spcPct val="0"/>
              </a:spcAft>
              <a:defRPr sz="2400">
                <a:solidFill>
                  <a:schemeClr val="tx1"/>
                </a:solidFill>
                <a:latin typeface="MetaPlusNormal-Roman" charset="0"/>
                <a:ea typeface="ＭＳ Ｐゴシック" charset="-128"/>
              </a:defRPr>
            </a:lvl8pPr>
            <a:lvl9pPr marL="1828800" eaLnBrk="0" fontAlgn="base" hangingPunct="0">
              <a:spcBef>
                <a:spcPct val="0"/>
              </a:spcBef>
              <a:spcAft>
                <a:spcPct val="0"/>
              </a:spcAft>
              <a:defRPr sz="2400">
                <a:solidFill>
                  <a:schemeClr val="tx1"/>
                </a:solidFill>
                <a:latin typeface="MetaPlusNormal-Roman" charset="0"/>
                <a:ea typeface="ＭＳ Ｐゴシック" charset="-128"/>
              </a:defRPr>
            </a:lvl9pPr>
          </a:lstStyle>
          <a:p>
            <a:pPr algn="r" eaLnBrk="1" hangingPunct="1">
              <a:buClr>
                <a:schemeClr val="tx1"/>
              </a:buClr>
              <a:defRPr/>
            </a:pPr>
            <a:r>
              <a:rPr lang="de-DE" altLang="x-none" sz="600" baseline="0" dirty="0">
                <a:latin typeface="Fira Sans Light" panose="020B0403050000020004" pitchFamily="34" charset="0"/>
                <a:ea typeface="Fira Sans Light" panose="020B0403050000020004" pitchFamily="34" charset="0"/>
              </a:rPr>
              <a:t>V1</a:t>
            </a:r>
            <a:r>
              <a:rPr lang="de-DE" altLang="x-none" sz="600" baseline="0" dirty="0">
                <a:latin typeface="Fira Sans Light" panose="020B0403050000020004" pitchFamily="34" charset="0"/>
              </a:rPr>
              <a:t>   </a:t>
            </a:r>
            <a:r>
              <a:rPr lang="de-CH" altLang="x-none" sz="600" baseline="0" dirty="0">
                <a:latin typeface="Fira Sans Light" panose="020B0403050000020004" pitchFamily="34" charset="0"/>
              </a:rPr>
              <a:t>  l     Seite</a:t>
            </a:r>
          </a:p>
        </p:txBody>
      </p:sp>
      <p:sp>
        <p:nvSpPr>
          <p:cNvPr id="10" name="Rectangle 29">
            <a:extLst>
              <a:ext uri="{FF2B5EF4-FFF2-40B4-BE49-F238E27FC236}">
                <a16:creationId xmlns:a16="http://schemas.microsoft.com/office/drawing/2014/main" id="{C4A2EFC7-635B-CC4F-8898-C00018C924D8}"/>
              </a:ext>
            </a:extLst>
          </p:cNvPr>
          <p:cNvSpPr>
            <a:spLocks noChangeArrowheads="1"/>
          </p:cNvSpPr>
          <p:nvPr userDrawn="1"/>
        </p:nvSpPr>
        <p:spPr bwMode="auto">
          <a:xfrm>
            <a:off x="8229600" y="4916141"/>
            <a:ext cx="609600" cy="171450"/>
          </a:xfrm>
          <a:prstGeom prst="rect">
            <a:avLst/>
          </a:prstGeom>
          <a:noFill/>
          <a:ln w="9525">
            <a:noFill/>
            <a:miter lim="800000"/>
            <a:headEnd/>
            <a:tailEnd/>
          </a:ln>
          <a:effectLst/>
        </p:spPr>
        <p:txBody>
          <a:bodyPr lIns="0" tIns="0" rIns="0" bIns="0"/>
          <a:lstStyle>
            <a:lvl1pPr eaLnBrk="0" hangingPunct="0">
              <a:defRPr sz="2400">
                <a:solidFill>
                  <a:schemeClr val="tx1"/>
                </a:solidFill>
                <a:latin typeface="MetaPlusNormal-Roman" charset="0"/>
                <a:ea typeface="ＭＳ Ｐゴシック" charset="-128"/>
              </a:defRPr>
            </a:lvl1pPr>
            <a:lvl2pPr marL="37931725" indent="-37474525" eaLnBrk="0" hangingPunct="0">
              <a:defRPr sz="2400">
                <a:solidFill>
                  <a:schemeClr val="tx1"/>
                </a:solidFill>
                <a:latin typeface="MetaPlusNormal-Roman" charset="0"/>
                <a:ea typeface="ＭＳ Ｐゴシック" charset="-128"/>
              </a:defRPr>
            </a:lvl2pPr>
            <a:lvl3pPr eaLnBrk="0" hangingPunct="0">
              <a:defRPr sz="2400">
                <a:solidFill>
                  <a:schemeClr val="tx1"/>
                </a:solidFill>
                <a:latin typeface="MetaPlusNormal-Roman" charset="0"/>
                <a:ea typeface="ＭＳ Ｐゴシック" charset="-128"/>
              </a:defRPr>
            </a:lvl3pPr>
            <a:lvl4pPr eaLnBrk="0" hangingPunct="0">
              <a:defRPr sz="2400">
                <a:solidFill>
                  <a:schemeClr val="tx1"/>
                </a:solidFill>
                <a:latin typeface="MetaPlusNormal-Roman" charset="0"/>
                <a:ea typeface="ＭＳ Ｐゴシック" charset="-128"/>
              </a:defRPr>
            </a:lvl4pPr>
            <a:lvl5pPr eaLnBrk="0" hangingPunct="0">
              <a:defRPr sz="2400">
                <a:solidFill>
                  <a:schemeClr val="tx1"/>
                </a:solidFill>
                <a:latin typeface="MetaPlusNormal-Roman" charset="0"/>
                <a:ea typeface="ＭＳ Ｐゴシック" charset="-128"/>
              </a:defRPr>
            </a:lvl5pPr>
            <a:lvl6pPr marL="457200" eaLnBrk="0" fontAlgn="base" hangingPunct="0">
              <a:spcBef>
                <a:spcPct val="0"/>
              </a:spcBef>
              <a:spcAft>
                <a:spcPct val="0"/>
              </a:spcAft>
              <a:defRPr sz="2400">
                <a:solidFill>
                  <a:schemeClr val="tx1"/>
                </a:solidFill>
                <a:latin typeface="MetaPlusNormal-Roman" charset="0"/>
                <a:ea typeface="ＭＳ Ｐゴシック" charset="-128"/>
              </a:defRPr>
            </a:lvl6pPr>
            <a:lvl7pPr marL="914400" eaLnBrk="0" fontAlgn="base" hangingPunct="0">
              <a:spcBef>
                <a:spcPct val="0"/>
              </a:spcBef>
              <a:spcAft>
                <a:spcPct val="0"/>
              </a:spcAft>
              <a:defRPr sz="2400">
                <a:solidFill>
                  <a:schemeClr val="tx1"/>
                </a:solidFill>
                <a:latin typeface="MetaPlusNormal-Roman" charset="0"/>
                <a:ea typeface="ＭＳ Ｐゴシック" charset="-128"/>
              </a:defRPr>
            </a:lvl7pPr>
            <a:lvl8pPr marL="1371600" eaLnBrk="0" fontAlgn="base" hangingPunct="0">
              <a:spcBef>
                <a:spcPct val="0"/>
              </a:spcBef>
              <a:spcAft>
                <a:spcPct val="0"/>
              </a:spcAft>
              <a:defRPr sz="2400">
                <a:solidFill>
                  <a:schemeClr val="tx1"/>
                </a:solidFill>
                <a:latin typeface="MetaPlusNormal-Roman" charset="0"/>
                <a:ea typeface="ＭＳ Ｐゴシック" charset="-128"/>
              </a:defRPr>
            </a:lvl8pPr>
            <a:lvl9pPr marL="1828800" eaLnBrk="0" fontAlgn="base" hangingPunct="0">
              <a:spcBef>
                <a:spcPct val="0"/>
              </a:spcBef>
              <a:spcAft>
                <a:spcPct val="0"/>
              </a:spcAft>
              <a:defRPr sz="2400">
                <a:solidFill>
                  <a:schemeClr val="tx1"/>
                </a:solidFill>
                <a:latin typeface="MetaPlusNormal-Roman" charset="0"/>
                <a:ea typeface="ＭＳ Ｐゴシック" charset="-128"/>
              </a:defRPr>
            </a:lvl9pPr>
          </a:lstStyle>
          <a:p>
            <a:pPr algn="r" eaLnBrk="1" hangingPunct="1">
              <a:buClr>
                <a:schemeClr val="tx1"/>
              </a:buClr>
              <a:defRPr/>
            </a:pPr>
            <a:fld id="{C828D066-C483-4413-AD0B-52F676F76AB8}" type="slidenum">
              <a:rPr lang="de-CH" altLang="x-none" sz="600" baseline="0" smtClean="0">
                <a:latin typeface="Fira Sans Light" panose="020B0403050000020004" pitchFamily="34" charset="0"/>
                <a:ea typeface="Fira Sans Light" panose="020B0403050000020004" pitchFamily="34" charset="0"/>
              </a:rPr>
              <a:pPr algn="r" eaLnBrk="1" hangingPunct="1">
                <a:buClr>
                  <a:schemeClr val="tx1"/>
                </a:buClr>
                <a:defRPr/>
              </a:pPr>
              <a:t>‹Nr.›</a:t>
            </a:fld>
            <a:endParaRPr lang="de-CH" altLang="x-none" sz="600" baseline="0" dirty="0">
              <a:latin typeface="Fira Sans Light" panose="020B0403050000020004" pitchFamily="34" charset="0"/>
              <a:ea typeface="Fira Sans Light" panose="020B0403050000020004" pitchFamily="34" charset="0"/>
            </a:endParaRPr>
          </a:p>
        </p:txBody>
      </p:sp>
      <p:sp>
        <p:nvSpPr>
          <p:cNvPr id="11" name="Line 33">
            <a:extLst>
              <a:ext uri="{FF2B5EF4-FFF2-40B4-BE49-F238E27FC236}">
                <a16:creationId xmlns:a16="http://schemas.microsoft.com/office/drawing/2014/main" id="{415BF127-FCF7-C14F-A5AD-39A0AF29774E}"/>
              </a:ext>
            </a:extLst>
          </p:cNvPr>
          <p:cNvSpPr>
            <a:spLocks noChangeShapeType="1"/>
          </p:cNvSpPr>
          <p:nvPr userDrawn="1"/>
        </p:nvSpPr>
        <p:spPr bwMode="auto">
          <a:xfrm>
            <a:off x="318735" y="4847878"/>
            <a:ext cx="8518144" cy="0"/>
          </a:xfrm>
          <a:prstGeom prst="line">
            <a:avLst/>
          </a:prstGeom>
          <a:noFill/>
          <a:ln w="6350">
            <a:solidFill>
              <a:srgbClr val="E00032"/>
            </a:solidFill>
            <a:round/>
            <a:headEnd/>
            <a:tailEnd/>
          </a:ln>
          <a:extLst>
            <a:ext uri="{909E8E84-426E-40DD-AFC4-6F175D3DCCD1}">
              <a14:hiddenFill xmlns:a14="http://schemas.microsoft.com/office/drawing/2010/main">
                <a:noFill/>
              </a14:hiddenFill>
            </a:ext>
          </a:extLst>
        </p:spPr>
        <p:txBody>
          <a:bodyPr wrap="none" anchor="ctr"/>
          <a:lstStyle/>
          <a:p>
            <a:endParaRPr lang="de-CH" b="0" i="0" dirty="0">
              <a:latin typeface="Arial" panose="020B0604020202020204" pitchFamily="34" charset="0"/>
            </a:endParaRPr>
          </a:p>
        </p:txBody>
      </p:sp>
      <p:sp>
        <p:nvSpPr>
          <p:cNvPr id="17" name="Titelplatzhalter 16">
            <a:extLst>
              <a:ext uri="{FF2B5EF4-FFF2-40B4-BE49-F238E27FC236}">
                <a16:creationId xmlns:a16="http://schemas.microsoft.com/office/drawing/2014/main" id="{626FEB39-0939-FA4D-A3C6-71822F56BFFB}"/>
              </a:ext>
            </a:extLst>
          </p:cNvPr>
          <p:cNvSpPr>
            <a:spLocks noGrp="1"/>
          </p:cNvSpPr>
          <p:nvPr>
            <p:ph type="title"/>
          </p:nvPr>
        </p:nvSpPr>
        <p:spPr>
          <a:xfrm>
            <a:off x="298724" y="0"/>
            <a:ext cx="6371017" cy="855519"/>
          </a:xfrm>
          <a:prstGeom prst="rect">
            <a:avLst/>
          </a:prstGeom>
        </p:spPr>
        <p:txBody>
          <a:bodyPr vert="horz" lIns="0" tIns="0" rIns="0" bIns="0" rtlCol="0" anchor="b" anchorCtr="0">
            <a:normAutofit/>
          </a:bodyPr>
          <a:lstStyle/>
          <a:p>
            <a:r>
              <a:rPr lang="de-DE" dirty="0"/>
              <a:t>Mastertitelformat bearbeiten</a:t>
            </a:r>
          </a:p>
        </p:txBody>
      </p:sp>
      <p:sp>
        <p:nvSpPr>
          <p:cNvPr id="21" name="Line 33">
            <a:extLst>
              <a:ext uri="{FF2B5EF4-FFF2-40B4-BE49-F238E27FC236}">
                <a16:creationId xmlns:a16="http://schemas.microsoft.com/office/drawing/2014/main" id="{388345EA-745D-5444-A248-78459851B2C4}"/>
              </a:ext>
            </a:extLst>
          </p:cNvPr>
          <p:cNvSpPr>
            <a:spLocks noChangeShapeType="1"/>
          </p:cNvSpPr>
          <p:nvPr userDrawn="1"/>
        </p:nvSpPr>
        <p:spPr bwMode="auto">
          <a:xfrm>
            <a:off x="318735" y="915566"/>
            <a:ext cx="8518144" cy="0"/>
          </a:xfrm>
          <a:prstGeom prst="line">
            <a:avLst/>
          </a:prstGeom>
          <a:noFill/>
          <a:ln w="6350">
            <a:solidFill>
              <a:srgbClr val="E00032"/>
            </a:solidFill>
            <a:round/>
            <a:headEnd/>
            <a:tailEnd/>
          </a:ln>
          <a:extLst>
            <a:ext uri="{909E8E84-426E-40DD-AFC4-6F175D3DCCD1}">
              <a14:hiddenFill xmlns:a14="http://schemas.microsoft.com/office/drawing/2010/main">
                <a:noFill/>
              </a14:hiddenFill>
            </a:ext>
          </a:extLst>
        </p:spPr>
        <p:txBody>
          <a:bodyPr wrap="none" anchor="ctr"/>
          <a:lstStyle/>
          <a:p>
            <a:endParaRPr lang="de-CH" b="0" i="0" dirty="0">
              <a:latin typeface="Arial" panose="020B0604020202020204" pitchFamily="34" charset="0"/>
            </a:endParaRPr>
          </a:p>
        </p:txBody>
      </p:sp>
      <p:sp>
        <p:nvSpPr>
          <p:cNvPr id="23" name="Rectangle 26">
            <a:extLst>
              <a:ext uri="{FF2B5EF4-FFF2-40B4-BE49-F238E27FC236}">
                <a16:creationId xmlns:a16="http://schemas.microsoft.com/office/drawing/2014/main" id="{053F95B8-007F-9440-9693-95DA113322FD}"/>
              </a:ext>
            </a:extLst>
          </p:cNvPr>
          <p:cNvSpPr>
            <a:spLocks noGrp="1" noChangeArrowheads="1"/>
          </p:cNvSpPr>
          <p:nvPr>
            <p:ph type="body" idx="1"/>
          </p:nvPr>
        </p:nvSpPr>
        <p:spPr bwMode="auto">
          <a:xfrm>
            <a:off x="313472" y="1538603"/>
            <a:ext cx="8511793" cy="3057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
        <p:nvSpPr>
          <p:cNvPr id="13" name="Rectangle 28">
            <a:extLst>
              <a:ext uri="{FF2B5EF4-FFF2-40B4-BE49-F238E27FC236}">
                <a16:creationId xmlns:a16="http://schemas.microsoft.com/office/drawing/2014/main" id="{42D3674C-8F90-804A-9E8D-2DE376B9DF9A}"/>
              </a:ext>
            </a:extLst>
          </p:cNvPr>
          <p:cNvSpPr>
            <a:spLocks noChangeArrowheads="1"/>
          </p:cNvSpPr>
          <p:nvPr userDrawn="1"/>
        </p:nvSpPr>
        <p:spPr bwMode="auto">
          <a:xfrm>
            <a:off x="315692" y="4884125"/>
            <a:ext cx="3949181" cy="176486"/>
          </a:xfrm>
          <a:prstGeom prst="rect">
            <a:avLst/>
          </a:prstGeom>
          <a:noFill/>
          <a:ln w="9525">
            <a:noFill/>
            <a:miter lim="800000"/>
            <a:headEnd/>
            <a:tailEnd/>
          </a:ln>
          <a:effectLst/>
        </p:spPr>
        <p:txBody>
          <a:bodyPr lIns="0" tIns="0" rIns="0" bIns="0"/>
          <a:lstStyle>
            <a:lvl1pPr eaLnBrk="0" hangingPunct="0">
              <a:defRPr sz="2400">
                <a:solidFill>
                  <a:schemeClr val="tx1"/>
                </a:solidFill>
                <a:latin typeface="MetaPlusNormal-Roman" charset="0"/>
                <a:ea typeface="ＭＳ Ｐゴシック" charset="-128"/>
              </a:defRPr>
            </a:lvl1pPr>
            <a:lvl2pPr marL="37931725" indent="-37474525" eaLnBrk="0" hangingPunct="0">
              <a:defRPr sz="2400">
                <a:solidFill>
                  <a:schemeClr val="tx1"/>
                </a:solidFill>
                <a:latin typeface="MetaPlusNormal-Roman" charset="0"/>
                <a:ea typeface="ＭＳ Ｐゴシック" charset="-128"/>
              </a:defRPr>
            </a:lvl2pPr>
            <a:lvl3pPr eaLnBrk="0" hangingPunct="0">
              <a:defRPr sz="2400">
                <a:solidFill>
                  <a:schemeClr val="tx1"/>
                </a:solidFill>
                <a:latin typeface="MetaPlusNormal-Roman" charset="0"/>
                <a:ea typeface="ＭＳ Ｐゴシック" charset="-128"/>
              </a:defRPr>
            </a:lvl3pPr>
            <a:lvl4pPr eaLnBrk="0" hangingPunct="0">
              <a:defRPr sz="2400">
                <a:solidFill>
                  <a:schemeClr val="tx1"/>
                </a:solidFill>
                <a:latin typeface="MetaPlusNormal-Roman" charset="0"/>
                <a:ea typeface="ＭＳ Ｐゴシック" charset="-128"/>
              </a:defRPr>
            </a:lvl4pPr>
            <a:lvl5pPr eaLnBrk="0" hangingPunct="0">
              <a:defRPr sz="2400">
                <a:solidFill>
                  <a:schemeClr val="tx1"/>
                </a:solidFill>
                <a:latin typeface="MetaPlusNormal-Roman" charset="0"/>
                <a:ea typeface="ＭＳ Ｐゴシック" charset="-128"/>
              </a:defRPr>
            </a:lvl5pPr>
            <a:lvl6pPr marL="457200" eaLnBrk="0" fontAlgn="base" hangingPunct="0">
              <a:spcBef>
                <a:spcPct val="0"/>
              </a:spcBef>
              <a:spcAft>
                <a:spcPct val="0"/>
              </a:spcAft>
              <a:defRPr sz="2400">
                <a:solidFill>
                  <a:schemeClr val="tx1"/>
                </a:solidFill>
                <a:latin typeface="MetaPlusNormal-Roman" charset="0"/>
                <a:ea typeface="ＭＳ Ｐゴシック" charset="-128"/>
              </a:defRPr>
            </a:lvl6pPr>
            <a:lvl7pPr marL="914400" eaLnBrk="0" fontAlgn="base" hangingPunct="0">
              <a:spcBef>
                <a:spcPct val="0"/>
              </a:spcBef>
              <a:spcAft>
                <a:spcPct val="0"/>
              </a:spcAft>
              <a:defRPr sz="2400">
                <a:solidFill>
                  <a:schemeClr val="tx1"/>
                </a:solidFill>
                <a:latin typeface="MetaPlusNormal-Roman" charset="0"/>
                <a:ea typeface="ＭＳ Ｐゴシック" charset="-128"/>
              </a:defRPr>
            </a:lvl7pPr>
            <a:lvl8pPr marL="1371600" eaLnBrk="0" fontAlgn="base" hangingPunct="0">
              <a:spcBef>
                <a:spcPct val="0"/>
              </a:spcBef>
              <a:spcAft>
                <a:spcPct val="0"/>
              </a:spcAft>
              <a:defRPr sz="2400">
                <a:solidFill>
                  <a:schemeClr val="tx1"/>
                </a:solidFill>
                <a:latin typeface="MetaPlusNormal-Roman" charset="0"/>
                <a:ea typeface="ＭＳ Ｐゴシック" charset="-128"/>
              </a:defRPr>
            </a:lvl8pPr>
            <a:lvl9pPr marL="1828800" eaLnBrk="0" fontAlgn="base" hangingPunct="0">
              <a:spcBef>
                <a:spcPct val="0"/>
              </a:spcBef>
              <a:spcAft>
                <a:spcPct val="0"/>
              </a:spcAft>
              <a:defRPr sz="2400">
                <a:solidFill>
                  <a:schemeClr val="tx1"/>
                </a:solidFill>
                <a:latin typeface="MetaPlusNormal-Roman" charset="0"/>
                <a:ea typeface="ＭＳ Ｐゴシック" charset="-128"/>
              </a:defRPr>
            </a:lvl9pPr>
          </a:lstStyle>
          <a:p>
            <a:pPr eaLnBrk="1" hangingPunct="1">
              <a:buClr>
                <a:schemeClr val="tx1"/>
              </a:buClr>
              <a:defRPr/>
            </a:pPr>
            <a:r>
              <a:rPr lang="de-CH" altLang="x-none" sz="700" b="0" i="0" baseline="0" dirty="0">
                <a:latin typeface="Fira Sans Light" panose="020B0403050000020004" pitchFamily="34" charset="0"/>
                <a:ea typeface="Fira Sans Light" panose="020B0403050000020004" pitchFamily="34" charset="0"/>
              </a:rPr>
              <a:t>Klimagerechtigkeit – jetzt! sehen-und-</a:t>
            </a:r>
            <a:r>
              <a:rPr lang="de-CH" altLang="x-none" sz="700" b="0" i="0" baseline="0" dirty="0" err="1">
                <a:latin typeface="Fira Sans Light" panose="020B0403050000020004" pitchFamily="34" charset="0"/>
                <a:ea typeface="Fira Sans Light" panose="020B0403050000020004" pitchFamily="34" charset="0"/>
              </a:rPr>
              <a:t>handeln.ch</a:t>
            </a:r>
            <a:endParaRPr lang="de-CH" altLang="x-none" sz="700" b="0" i="0" baseline="0" dirty="0">
              <a:latin typeface="Fira Sans Light" panose="020B0403050000020004" pitchFamily="34" charset="0"/>
              <a:ea typeface="Fira Sans Light" panose="020B0403050000020004" pitchFamily="34" charset="0"/>
            </a:endParaRPr>
          </a:p>
        </p:txBody>
      </p:sp>
    </p:spTree>
    <p:extLst>
      <p:ext uri="{BB962C8B-B14F-4D97-AF65-F5344CB8AC3E}">
        <p14:creationId xmlns:p14="http://schemas.microsoft.com/office/powerpoint/2010/main" val="3992407495"/>
      </p:ext>
    </p:extLst>
  </p:cSld>
  <p:clrMap bg1="lt1" tx1="dk1" bg2="lt2" tx2="dk2" accent1="accent1" accent2="accent2" accent3="accent3" accent4="accent4" accent5="accent5" accent6="accent6" hlink="hlink" folHlink="folHlink"/>
  <p:sldLayoutIdLst>
    <p:sldLayoutId id="2147483843" r:id="rId1"/>
    <p:sldLayoutId id="2147483737" r:id="rId2"/>
    <p:sldLayoutId id="2147483849"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2800" kern="1200" baseline="0">
          <a:solidFill>
            <a:srgbClr val="E00032"/>
          </a:solidFill>
          <a:latin typeface="Fira Sans Light" panose="020B0403050000020004" pitchFamily="34" charset="0"/>
          <a:ea typeface="Fira Sans Book" panose="020B0503050000020004" pitchFamily="34" charset="0"/>
          <a:cs typeface="+mj-cs"/>
        </a:defRPr>
      </a:lvl1pPr>
    </p:titleStyle>
    <p:bodyStyle>
      <a:lvl1pPr marL="223838" indent="-219075" algn="l" defTabSz="685800" rtl="0" eaLnBrk="1" latinLnBrk="0" hangingPunct="1">
        <a:lnSpc>
          <a:spcPct val="90000"/>
        </a:lnSpc>
        <a:spcBef>
          <a:spcPts val="750"/>
        </a:spcBef>
        <a:spcAft>
          <a:spcPts val="600"/>
        </a:spcAft>
        <a:buClr>
          <a:srgbClr val="E00032"/>
        </a:buClr>
        <a:buSzPct val="110000"/>
        <a:buFont typeface="Wingdings" pitchFamily="2" charset="2"/>
        <a:buChar char="§"/>
        <a:tabLst/>
        <a:defRPr sz="2200" kern="1400" spc="0" baseline="0">
          <a:solidFill>
            <a:schemeClr val="tx1"/>
          </a:solidFill>
          <a:latin typeface="Fira Sans Light" panose="020B0403050000020004" pitchFamily="34" charset="0"/>
          <a:ea typeface="Fira Sans Light" panose="020B0403050000020004" pitchFamily="34" charset="0"/>
          <a:cs typeface="+mn-cs"/>
        </a:defRPr>
      </a:lvl1pPr>
      <a:lvl2pPr marL="449263" indent="-1809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800" kern="1200">
          <a:solidFill>
            <a:schemeClr val="tx1"/>
          </a:solidFill>
          <a:latin typeface="Fira Sans Light" panose="020B0403050000020004" pitchFamily="34" charset="0"/>
          <a:ea typeface="Fira Sans Light" panose="020B0403050000020004" pitchFamily="34" charset="0"/>
          <a:cs typeface="+mn-cs"/>
        </a:defRPr>
      </a:lvl2pPr>
      <a:lvl3pPr marL="622300" indent="-173038"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500" kern="1200">
          <a:solidFill>
            <a:schemeClr val="tx1"/>
          </a:solidFill>
          <a:latin typeface="Fira Sans Light" panose="020B0403050000020004" pitchFamily="34" charset="0"/>
          <a:ea typeface="Fira Sans Light" panose="020B0403050000020004" pitchFamily="34" charset="0"/>
          <a:cs typeface="+mn-cs"/>
        </a:defRPr>
      </a:lvl3pPr>
      <a:lvl4pPr marL="800100" indent="-176213"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pitchFamily="34" charset="0"/>
          <a:ea typeface="Fira Sans Light" panose="020B0403050000020004" pitchFamily="34" charset="0"/>
          <a:cs typeface="+mn-cs"/>
        </a:defRPr>
      </a:lvl4pPr>
      <a:lvl5pPr marL="977900" indent="-177800"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pitchFamily="34" charset="0"/>
          <a:ea typeface="Fira Sans Light" panose="020B04030500000200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486" userDrawn="1">
          <p15:clr>
            <a:srgbClr val="F26B43"/>
          </p15:clr>
        </p15:guide>
        <p15:guide id="4" orient="horz" pos="940" userDrawn="1">
          <p15:clr>
            <a:srgbClr val="F26B43"/>
          </p15:clr>
        </p15:guide>
        <p15:guide id="5" orient="horz" pos="293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haltsplatzhalter 1"/>
          <p:cNvPicPr>
            <a:picLocks noGrp="1" noChangeAspect="1"/>
          </p:cNvPicPr>
          <p:nvPr>
            <p:ph idx="10"/>
          </p:nvPr>
        </p:nvPicPr>
        <p:blipFill>
          <a:blip r:embed="rId3">
            <a:extLst>
              <a:ext uri="{28A0092B-C50C-407E-A947-70E740481C1C}">
                <a14:useLocalDpi xmlns:a14="http://schemas.microsoft.com/office/drawing/2010/main" val="0"/>
              </a:ext>
            </a:extLst>
          </a:blip>
          <a:stretch>
            <a:fillRect/>
          </a:stretch>
        </p:blipFill>
        <p:spPr>
          <a:xfrm>
            <a:off x="239457" y="922737"/>
            <a:ext cx="5647267" cy="3923856"/>
          </a:xfrm>
        </p:spPr>
      </p:pic>
      <p:sp>
        <p:nvSpPr>
          <p:cNvPr id="9" name="Titel 8"/>
          <p:cNvSpPr>
            <a:spLocks noGrp="1"/>
          </p:cNvSpPr>
          <p:nvPr>
            <p:ph type="title"/>
          </p:nvPr>
        </p:nvSpPr>
        <p:spPr/>
        <p:txBody>
          <a:bodyPr/>
          <a:lstStyle/>
          <a:p>
            <a:r>
              <a:rPr lang="de-CH" dirty="0"/>
              <a:t>Hungertuch 2023/24: Was ist uns heilig?</a:t>
            </a:r>
          </a:p>
        </p:txBody>
      </p:sp>
      <p:sp>
        <p:nvSpPr>
          <p:cNvPr id="3" name="Textfeld 2"/>
          <p:cNvSpPr txBox="1"/>
          <p:nvPr/>
        </p:nvSpPr>
        <p:spPr>
          <a:xfrm>
            <a:off x="5886724" y="4343400"/>
            <a:ext cx="3137533" cy="415498"/>
          </a:xfrm>
          <a:prstGeom prst="rect">
            <a:avLst/>
          </a:prstGeom>
          <a:noFill/>
        </p:spPr>
        <p:txBody>
          <a:bodyPr wrap="square" rtlCol="0">
            <a:spAutoFit/>
          </a:bodyPr>
          <a:lstStyle/>
          <a:p>
            <a:r>
              <a:rPr lang="de-CH" sz="1050" dirty="0"/>
              <a:t>Das MISEREOR-Hungertuch 2023 „Was ist uns heilig?“ von Emeka </a:t>
            </a:r>
            <a:r>
              <a:rPr lang="de-CH" sz="1050" dirty="0" err="1"/>
              <a:t>Udemba</a:t>
            </a:r>
            <a:r>
              <a:rPr lang="de-CH" sz="1050" dirty="0"/>
              <a:t> © MISEREOR.</a:t>
            </a:r>
          </a:p>
        </p:txBody>
      </p:sp>
    </p:spTree>
    <p:extLst>
      <p:ext uri="{BB962C8B-B14F-4D97-AF65-F5344CB8AC3E}">
        <p14:creationId xmlns:p14="http://schemas.microsoft.com/office/powerpoint/2010/main" val="13591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7145D1C-BE8E-F1D5-B0EA-687501FB86A5}"/>
              </a:ext>
            </a:extLst>
          </p:cNvPr>
          <p:cNvSpPr>
            <a:spLocks noGrp="1"/>
          </p:cNvSpPr>
          <p:nvPr>
            <p:ph idx="1"/>
          </p:nvPr>
        </p:nvSpPr>
        <p:spPr>
          <a:xfrm>
            <a:off x="298724" y="1422998"/>
            <a:ext cx="2869019" cy="2297504"/>
          </a:xfrm>
        </p:spPr>
        <p:txBody>
          <a:bodyPr/>
          <a:lstStyle/>
          <a:p>
            <a:pPr marL="4763" indent="0" algn="l">
              <a:buNone/>
            </a:pPr>
            <a:r>
              <a:rPr lang="de-DE" sz="1800" b="0" i="0" u="none" strike="noStrike" baseline="0" dirty="0">
                <a:latin typeface="FiraSans-Light" panose="020B0403050000020004"/>
              </a:rPr>
              <a:t>Uns in die Hände gegeben</a:t>
            </a:r>
            <a:br>
              <a:rPr lang="de-DE" sz="1800" b="0" i="0" u="none" strike="noStrike" baseline="0" dirty="0">
                <a:latin typeface="FiraSans-Light" panose="020B0403050000020004"/>
              </a:rPr>
            </a:br>
            <a:r>
              <a:rPr lang="de-CH" sz="1800" b="0" i="0" u="none" strike="noStrike" baseline="0" dirty="0">
                <a:latin typeface="FiraSans-Light" panose="020B0403050000020004"/>
              </a:rPr>
              <a:t>die Hände des Südens</a:t>
            </a:r>
            <a:br>
              <a:rPr lang="de-CH" sz="1800" b="0" i="0" u="none" strike="noStrike" baseline="0" dirty="0">
                <a:latin typeface="FiraSans-Light" panose="020B0403050000020004"/>
              </a:rPr>
            </a:br>
            <a:r>
              <a:rPr lang="de-CH" sz="1800" b="0" i="0" u="none" strike="noStrike" baseline="0" dirty="0">
                <a:latin typeface="FiraSans-Light" panose="020B0403050000020004"/>
              </a:rPr>
              <a:t>die Hände des Nordens</a:t>
            </a:r>
            <a:br>
              <a:rPr lang="de-CH" sz="1800" b="0" i="0" u="none" strike="noStrike" baseline="0" dirty="0">
                <a:latin typeface="FiraSans-Light" panose="020B0403050000020004"/>
              </a:rPr>
            </a:br>
            <a:r>
              <a:rPr lang="de-CH" sz="1800" b="0" i="0" u="none" strike="noStrike" baseline="0" dirty="0">
                <a:latin typeface="FiraSans-Light" panose="020B0403050000020004"/>
              </a:rPr>
              <a:t>dein blaues Wunder</a:t>
            </a:r>
            <a:br>
              <a:rPr lang="de-CH" sz="1800" b="0" i="0" u="none" strike="noStrike" baseline="0" dirty="0">
                <a:latin typeface="FiraSans-Light" panose="020B0403050000020004"/>
              </a:rPr>
            </a:br>
            <a:r>
              <a:rPr lang="de-DE" sz="1800" b="0" i="0" u="none" strike="noStrike" baseline="0" dirty="0">
                <a:latin typeface="FiraSans-Light" panose="020B0403050000020004"/>
              </a:rPr>
              <a:t>es zu hören, es zu hüten</a:t>
            </a:r>
            <a:br>
              <a:rPr lang="de-DE" sz="1800" b="0" i="0" u="none" strike="noStrike" baseline="0" dirty="0">
                <a:latin typeface="FiraSans-Light" panose="020B0403050000020004"/>
              </a:rPr>
            </a:br>
            <a:r>
              <a:rPr lang="de-CH" sz="1800" b="0" i="0" u="none" strike="noStrike" baseline="0" dirty="0">
                <a:latin typeface="FiraSans-Light" panose="020B0403050000020004"/>
              </a:rPr>
              <a:t>von ihm zu leben</a:t>
            </a:r>
          </a:p>
          <a:p>
            <a:pPr marL="4763" indent="0" algn="l">
              <a:buNone/>
            </a:pPr>
            <a:r>
              <a:rPr lang="de-CH" sz="1800" b="0" i="0" u="none" strike="noStrike" baseline="0" dirty="0">
                <a:latin typeface="FiraSans-Light" panose="020B0403050000020004"/>
              </a:rPr>
              <a:t>Ein kleiner Vogel</a:t>
            </a:r>
            <a:br>
              <a:rPr lang="de-CH" sz="1800" b="0" i="0" u="none" strike="noStrike" baseline="0" dirty="0">
                <a:latin typeface="FiraSans-Light" panose="020B0403050000020004"/>
              </a:rPr>
            </a:br>
            <a:r>
              <a:rPr lang="de-CH" sz="1800" b="0" i="0" u="none" strike="noStrike" baseline="0" dirty="0">
                <a:latin typeface="FiraSans-Light" panose="020B0403050000020004"/>
              </a:rPr>
              <a:t>baut sein Nest</a:t>
            </a:r>
          </a:p>
        </p:txBody>
      </p:sp>
      <p:sp>
        <p:nvSpPr>
          <p:cNvPr id="4" name="Titel 3">
            <a:extLst>
              <a:ext uri="{FF2B5EF4-FFF2-40B4-BE49-F238E27FC236}">
                <a16:creationId xmlns:a16="http://schemas.microsoft.com/office/drawing/2014/main" id="{29928903-5F94-87EA-AD2D-63976170D4F8}"/>
              </a:ext>
            </a:extLst>
          </p:cNvPr>
          <p:cNvSpPr>
            <a:spLocks noGrp="1"/>
          </p:cNvSpPr>
          <p:nvPr>
            <p:ph type="title"/>
          </p:nvPr>
        </p:nvSpPr>
        <p:spPr/>
        <p:txBody>
          <a:bodyPr/>
          <a:lstStyle/>
          <a:p>
            <a:r>
              <a:rPr lang="de-CH" dirty="0"/>
              <a:t>Dein blaues Wunder</a:t>
            </a:r>
          </a:p>
        </p:txBody>
      </p:sp>
      <p:sp>
        <p:nvSpPr>
          <p:cNvPr id="7" name="Inhaltsplatzhalter 2">
            <a:extLst>
              <a:ext uri="{FF2B5EF4-FFF2-40B4-BE49-F238E27FC236}">
                <a16:creationId xmlns:a16="http://schemas.microsoft.com/office/drawing/2014/main" id="{25CE4F2F-DB20-E76F-015E-8C8265B69B4C}"/>
              </a:ext>
            </a:extLst>
          </p:cNvPr>
          <p:cNvSpPr txBox="1">
            <a:spLocks/>
          </p:cNvSpPr>
          <p:nvPr/>
        </p:nvSpPr>
        <p:spPr bwMode="auto">
          <a:xfrm>
            <a:off x="3167743" y="1422998"/>
            <a:ext cx="2374906" cy="268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3838" indent="-219075" algn="l" defTabSz="685800" rtl="0" eaLnBrk="1" latinLnBrk="0" hangingPunct="1">
              <a:lnSpc>
                <a:spcPct val="90000"/>
              </a:lnSpc>
              <a:spcBef>
                <a:spcPts val="750"/>
              </a:spcBef>
              <a:spcAft>
                <a:spcPts val="600"/>
              </a:spcAft>
              <a:buClr>
                <a:srgbClr val="E00032"/>
              </a:buClr>
              <a:buSzPct val="110000"/>
              <a:buFont typeface="Wingdings" pitchFamily="2" charset="2"/>
              <a:buChar char="§"/>
              <a:tabLst/>
              <a:defRPr sz="2200" kern="1400" spc="0" baseline="0">
                <a:solidFill>
                  <a:schemeClr val="tx1"/>
                </a:solidFill>
                <a:latin typeface="Fira Sans Light" panose="020B0403050000020004" pitchFamily="34" charset="0"/>
                <a:ea typeface="Fira Sans Light" panose="020B0403050000020004" pitchFamily="34" charset="0"/>
                <a:cs typeface="+mn-cs"/>
              </a:defRPr>
            </a:lvl1pPr>
            <a:lvl2pPr marL="449263" indent="-22542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800" kern="1200">
                <a:solidFill>
                  <a:schemeClr val="tx1"/>
                </a:solidFill>
                <a:latin typeface="Fira Sans Light" panose="020B0403050000020004" pitchFamily="34" charset="0"/>
                <a:ea typeface="Fira Sans Light" panose="020B0403050000020004" pitchFamily="34" charset="0"/>
                <a:cs typeface="+mn-cs"/>
              </a:defRPr>
            </a:lvl2pPr>
            <a:lvl3pPr marL="668338" indent="-2190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500" kern="1200">
                <a:solidFill>
                  <a:schemeClr val="tx1"/>
                </a:solidFill>
                <a:latin typeface="Fira Sans Light" panose="020B0403050000020004" pitchFamily="34" charset="0"/>
                <a:ea typeface="Fira Sans Light" panose="020B0403050000020004" pitchFamily="34" charset="0"/>
                <a:cs typeface="+mn-cs"/>
              </a:defRPr>
            </a:lvl3pPr>
            <a:lvl4pPr marL="892175" indent="-223838"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pitchFamily="34" charset="0"/>
                <a:ea typeface="Fira Sans Light" panose="020B0403050000020004" pitchFamily="34" charset="0"/>
                <a:cs typeface="+mn-cs"/>
              </a:defRPr>
            </a:lvl4pPr>
            <a:lvl5pPr marL="1111250" indent="-2190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pitchFamily="34" charset="0"/>
                <a:ea typeface="Fira Sans Light" panose="020B04030500000200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763" indent="0">
              <a:buFont typeface="Wingdings" pitchFamily="2" charset="2"/>
              <a:buNone/>
            </a:pPr>
            <a:r>
              <a:rPr lang="de-CH" sz="1800" dirty="0">
                <a:latin typeface="FiraSans-Light" panose="020B0403050000020004"/>
              </a:rPr>
              <a:t>Das Lied der Güte</a:t>
            </a:r>
            <a:br>
              <a:rPr lang="de-CH" sz="1800" dirty="0">
                <a:latin typeface="FiraSans-Light" panose="020B0403050000020004"/>
              </a:rPr>
            </a:br>
            <a:r>
              <a:rPr lang="de-CH" sz="1800" dirty="0">
                <a:latin typeface="FiraSans-Light" panose="020B0403050000020004"/>
              </a:rPr>
              <a:t>zum Schweigen gebracht</a:t>
            </a:r>
            <a:br>
              <a:rPr lang="de-CH" sz="1800" dirty="0">
                <a:latin typeface="FiraSans-Light" panose="020B0403050000020004"/>
              </a:rPr>
            </a:br>
            <a:r>
              <a:rPr lang="de-CH" sz="1800" dirty="0">
                <a:latin typeface="FiraSans-Light" panose="020B0403050000020004"/>
              </a:rPr>
              <a:t>Das Atmende verdingt</a:t>
            </a:r>
            <a:br>
              <a:rPr lang="de-CH" sz="1800" dirty="0">
                <a:latin typeface="FiraSans-Light" panose="020B0403050000020004"/>
              </a:rPr>
            </a:br>
            <a:r>
              <a:rPr lang="de-CH" sz="1800" dirty="0">
                <a:latin typeface="FiraSans-Light" panose="020B0403050000020004"/>
              </a:rPr>
              <a:t>An den Meistbietenden</a:t>
            </a:r>
            <a:br>
              <a:rPr lang="de-CH" sz="1800" dirty="0">
                <a:latin typeface="FiraSans-Light" panose="020B0403050000020004"/>
              </a:rPr>
            </a:br>
            <a:r>
              <a:rPr lang="de-CH" sz="1800" dirty="0">
                <a:latin typeface="FiraSans-Light" panose="020B0403050000020004"/>
              </a:rPr>
              <a:t>verschachert</a:t>
            </a:r>
            <a:br>
              <a:rPr lang="de-CH" sz="1800" dirty="0">
                <a:latin typeface="FiraSans-Light" panose="020B0403050000020004"/>
              </a:rPr>
            </a:br>
            <a:r>
              <a:rPr lang="de-CH" sz="1800" dirty="0">
                <a:latin typeface="FiraSans-Light" panose="020B0403050000020004"/>
              </a:rPr>
              <a:t>das Erbe</a:t>
            </a:r>
          </a:p>
          <a:p>
            <a:pPr marL="4763" indent="0">
              <a:buFont typeface="Wingdings" pitchFamily="2" charset="2"/>
              <a:buNone/>
            </a:pPr>
            <a:r>
              <a:rPr lang="de-CH" sz="1800" dirty="0">
                <a:latin typeface="FiraSans-Light" panose="020B0403050000020004"/>
              </a:rPr>
              <a:t>dein blaues</a:t>
            </a:r>
            <a:br>
              <a:rPr lang="de-CH" sz="1800" dirty="0">
                <a:latin typeface="FiraSans-Light" panose="020B0403050000020004"/>
              </a:rPr>
            </a:br>
            <a:r>
              <a:rPr lang="de-CH" sz="1800" dirty="0">
                <a:latin typeface="FiraSans-Light" panose="020B0403050000020004"/>
              </a:rPr>
              <a:t>dein blutendes</a:t>
            </a:r>
            <a:br>
              <a:rPr lang="de-CH" sz="1800" dirty="0">
                <a:latin typeface="FiraSans-Light" panose="020B0403050000020004"/>
              </a:rPr>
            </a:br>
            <a:r>
              <a:rPr lang="de-CH" sz="1800" dirty="0">
                <a:latin typeface="FiraSans-Light" panose="020B0403050000020004"/>
              </a:rPr>
              <a:t>dein weinendes</a:t>
            </a:r>
            <a:br>
              <a:rPr lang="de-CH" sz="1800" dirty="0">
                <a:latin typeface="FiraSans-Light" panose="020B0403050000020004"/>
              </a:rPr>
            </a:br>
            <a:r>
              <a:rPr lang="de-CH" sz="1800" dirty="0">
                <a:latin typeface="FiraSans-Light" panose="020B0403050000020004"/>
              </a:rPr>
              <a:t>Wunder</a:t>
            </a:r>
            <a:endParaRPr lang="de-CH" dirty="0"/>
          </a:p>
        </p:txBody>
      </p:sp>
      <p:pic>
        <p:nvPicPr>
          <p:cNvPr id="5" name="Grafik 4" descr="Ein Bild, das Karte enthält.&#10;&#10;Automatisch generierte Beschreibung">
            <a:extLst>
              <a:ext uri="{FF2B5EF4-FFF2-40B4-BE49-F238E27FC236}">
                <a16:creationId xmlns:a16="http://schemas.microsoft.com/office/drawing/2014/main" id="{15A096E0-4F91-B00A-654E-64E4111EBF04}"/>
              </a:ext>
            </a:extLst>
          </p:cNvPr>
          <p:cNvPicPr>
            <a:picLocks noChangeAspect="1"/>
          </p:cNvPicPr>
          <p:nvPr/>
        </p:nvPicPr>
        <p:blipFill>
          <a:blip r:embed="rId2"/>
          <a:stretch>
            <a:fillRect/>
          </a:stretch>
        </p:blipFill>
        <p:spPr>
          <a:xfrm>
            <a:off x="6066605" y="926649"/>
            <a:ext cx="2778671" cy="3916283"/>
          </a:xfrm>
          <a:prstGeom prst="rect">
            <a:avLst/>
          </a:prstGeom>
        </p:spPr>
      </p:pic>
    </p:spTree>
    <p:extLst>
      <p:ext uri="{BB962C8B-B14F-4D97-AF65-F5344CB8AC3E}">
        <p14:creationId xmlns:p14="http://schemas.microsoft.com/office/powerpoint/2010/main" val="3518744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41B1693-C78F-A422-780F-D16873CACB7A}"/>
              </a:ext>
            </a:extLst>
          </p:cNvPr>
          <p:cNvSpPr>
            <a:spLocks noGrp="1"/>
          </p:cNvSpPr>
          <p:nvPr>
            <p:ph type="title"/>
          </p:nvPr>
        </p:nvSpPr>
        <p:spPr/>
        <p:txBody>
          <a:bodyPr/>
          <a:lstStyle/>
          <a:p>
            <a:r>
              <a:rPr lang="de-CH" dirty="0"/>
              <a:t>Wettervorhersage</a:t>
            </a:r>
          </a:p>
        </p:txBody>
      </p:sp>
      <p:sp>
        <p:nvSpPr>
          <p:cNvPr id="9" name="Inhaltsplatzhalter 2">
            <a:extLst>
              <a:ext uri="{FF2B5EF4-FFF2-40B4-BE49-F238E27FC236}">
                <a16:creationId xmlns:a16="http://schemas.microsoft.com/office/drawing/2014/main" id="{88602F6C-2D65-FFBE-E8B7-572E315BD6A7}"/>
              </a:ext>
            </a:extLst>
          </p:cNvPr>
          <p:cNvSpPr txBox="1">
            <a:spLocks/>
          </p:cNvSpPr>
          <p:nvPr/>
        </p:nvSpPr>
        <p:spPr>
          <a:xfrm>
            <a:off x="3479205" y="1115252"/>
            <a:ext cx="2869019" cy="3541110"/>
          </a:xfrm>
          <a:prstGeom prst="rect">
            <a:avLst/>
          </a:prstGeom>
        </p:spPr>
        <p:txBody>
          <a:bodyPr/>
          <a:lstStyle>
            <a:lvl1pPr marL="223838" indent="-219075" algn="l" defTabSz="685800" rtl="0" eaLnBrk="1" latinLnBrk="0" hangingPunct="1">
              <a:lnSpc>
                <a:spcPct val="90000"/>
              </a:lnSpc>
              <a:spcBef>
                <a:spcPts val="750"/>
              </a:spcBef>
              <a:spcAft>
                <a:spcPts val="600"/>
              </a:spcAft>
              <a:buClr>
                <a:srgbClr val="E00032"/>
              </a:buClr>
              <a:buSzPct val="110000"/>
              <a:buFont typeface="Wingdings" pitchFamily="2" charset="2"/>
              <a:buChar char="§"/>
              <a:tabLst/>
              <a:defRPr sz="2200" kern="1400" spc="0" baseline="0">
                <a:solidFill>
                  <a:schemeClr val="tx1"/>
                </a:solidFill>
                <a:latin typeface="Fira Sans Light" panose="020B0403050000020004" pitchFamily="34" charset="0"/>
                <a:ea typeface="Fira Sans Light" panose="020B0403050000020004" pitchFamily="34" charset="0"/>
                <a:cs typeface="+mn-cs"/>
              </a:defRPr>
            </a:lvl1pPr>
            <a:lvl2pPr marL="449263" indent="-1809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800" kern="1200">
                <a:solidFill>
                  <a:schemeClr val="tx1"/>
                </a:solidFill>
                <a:latin typeface="Fira Sans Light" panose="020B0403050000020004" pitchFamily="34" charset="0"/>
                <a:ea typeface="Fira Sans Light" panose="020B0403050000020004" pitchFamily="34" charset="0"/>
                <a:cs typeface="+mn-cs"/>
              </a:defRPr>
            </a:lvl2pPr>
            <a:lvl3pPr marL="622300" indent="-173038"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500" kern="1200">
                <a:solidFill>
                  <a:schemeClr val="tx1"/>
                </a:solidFill>
                <a:latin typeface="Fira Sans Light" panose="020B0403050000020004" pitchFamily="34" charset="0"/>
                <a:ea typeface="Fira Sans Light" panose="020B0403050000020004" pitchFamily="34" charset="0"/>
                <a:cs typeface="+mn-cs"/>
              </a:defRPr>
            </a:lvl3pPr>
            <a:lvl4pPr marL="800100" indent="-176213"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pitchFamily="34" charset="0"/>
                <a:ea typeface="Fira Sans Light" panose="020B0403050000020004" pitchFamily="34" charset="0"/>
                <a:cs typeface="+mn-cs"/>
              </a:defRPr>
            </a:lvl4pPr>
            <a:lvl5pPr marL="977900" indent="-177800"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pitchFamily="34" charset="0"/>
                <a:ea typeface="Fira Sans Light" panose="020B04030500000200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763" indent="0" algn="l">
              <a:buNone/>
            </a:pPr>
            <a:r>
              <a:rPr lang="de-CH" sz="1800" b="0" i="0" u="none" strike="noStrike" baseline="0" dirty="0">
                <a:latin typeface="FiraSans-Light" panose="020B0403050000020004"/>
              </a:rPr>
              <a:t>es </a:t>
            </a:r>
            <a:r>
              <a:rPr lang="de-CH" sz="1800" b="0" i="0" u="none" strike="noStrike" baseline="0" dirty="0" smtClean="0">
                <a:latin typeface="FiraSans-Light" panose="020B0403050000020004"/>
              </a:rPr>
              <a:t>taut</a:t>
            </a:r>
            <a:br>
              <a:rPr lang="de-CH" sz="1800" b="0" i="0" u="none" strike="noStrike" baseline="0" dirty="0" smtClean="0">
                <a:latin typeface="FiraSans-Light" panose="020B0403050000020004"/>
              </a:rPr>
            </a:br>
            <a:r>
              <a:rPr lang="de-CH" sz="1800" b="0" i="0" u="none" strike="noStrike" baseline="0" dirty="0" smtClean="0">
                <a:latin typeface="FiraSans-Light" panose="020B0403050000020004"/>
              </a:rPr>
              <a:t>es tropft</a:t>
            </a:r>
            <a:br>
              <a:rPr lang="de-CH" sz="1800" b="0" i="0" u="none" strike="noStrike" baseline="0" dirty="0" smtClean="0">
                <a:latin typeface="FiraSans-Light" panose="020B0403050000020004"/>
              </a:rPr>
            </a:br>
            <a:r>
              <a:rPr lang="de-CH" sz="1800" b="0" i="0" u="none" strike="noStrike" baseline="0" dirty="0" smtClean="0">
                <a:latin typeface="FiraSans-Light" panose="020B0403050000020004"/>
              </a:rPr>
              <a:t>es rinnt</a:t>
            </a:r>
            <a:br>
              <a:rPr lang="de-CH" sz="1800" b="0" i="0" u="none" strike="noStrike" baseline="0" dirty="0" smtClean="0">
                <a:latin typeface="FiraSans-Light" panose="020B0403050000020004"/>
              </a:rPr>
            </a:br>
            <a:r>
              <a:rPr lang="de-CH" sz="1800" b="0" i="0" u="none" strike="noStrike" baseline="0" dirty="0" smtClean="0">
                <a:latin typeface="FiraSans-Light" panose="020B0403050000020004"/>
              </a:rPr>
              <a:t>es fliesst</a:t>
            </a:r>
            <a:br>
              <a:rPr lang="de-CH" sz="1800" b="0" i="0" u="none" strike="noStrike" baseline="0" dirty="0" smtClean="0">
                <a:latin typeface="FiraSans-Light" panose="020B0403050000020004"/>
              </a:rPr>
            </a:br>
            <a:r>
              <a:rPr lang="de-CH" sz="1800" b="0" i="0" u="none" strike="noStrike" baseline="0" dirty="0" smtClean="0">
                <a:latin typeface="FiraSans-Light" panose="020B0403050000020004"/>
              </a:rPr>
              <a:t>es flutet</a:t>
            </a:r>
            <a:br>
              <a:rPr lang="de-CH" sz="1800" b="0" i="0" u="none" strike="noStrike" baseline="0" dirty="0" smtClean="0">
                <a:latin typeface="FiraSans-Light" panose="020B0403050000020004"/>
              </a:rPr>
            </a:br>
            <a:r>
              <a:rPr lang="de-CH" sz="1800" b="0" i="0" u="none" strike="noStrike" baseline="0" dirty="0" smtClean="0">
                <a:latin typeface="FiraSans-Light" panose="020B0403050000020004"/>
              </a:rPr>
              <a:t>es </a:t>
            </a:r>
            <a:r>
              <a:rPr lang="de-CH" sz="1800" b="0" i="0" u="none" strike="noStrike" baseline="0" dirty="0">
                <a:latin typeface="FiraSans-Light" panose="020B0403050000020004"/>
              </a:rPr>
              <a:t>geht unter </a:t>
            </a:r>
            <a:r>
              <a:rPr lang="de-CH" sz="1800" b="0" i="0" u="none" strike="noStrike" baseline="0" dirty="0" smtClean="0">
                <a:latin typeface="FiraSans-Light" panose="020B0403050000020004"/>
              </a:rPr>
              <a:t>–</a:t>
            </a:r>
            <a:br>
              <a:rPr lang="de-CH" sz="1800" b="0" i="0" u="none" strike="noStrike" baseline="0" dirty="0" smtClean="0">
                <a:latin typeface="FiraSans-Light" panose="020B0403050000020004"/>
              </a:rPr>
            </a:br>
            <a:r>
              <a:rPr lang="de-CH" sz="1800" b="0" i="0" u="none" strike="noStrike" baseline="0" dirty="0" smtClean="0">
                <a:latin typeface="FiraSans-Light" panose="020B0403050000020004"/>
              </a:rPr>
              <a:t>in </a:t>
            </a:r>
            <a:r>
              <a:rPr lang="de-CH" sz="1800" b="0" i="0" u="none" strike="noStrike" baseline="0" dirty="0">
                <a:latin typeface="FiraSans-Light" panose="020B0403050000020004"/>
              </a:rPr>
              <a:t>den </a:t>
            </a:r>
            <a:r>
              <a:rPr lang="de-CH" sz="1800" b="0" i="0" u="none" strike="noStrike" baseline="0" dirty="0" smtClean="0">
                <a:latin typeface="FiraSans-Light" panose="020B0403050000020004"/>
              </a:rPr>
              <a:t>Prioritäten</a:t>
            </a:r>
            <a:br>
              <a:rPr lang="de-CH" sz="1800" b="0" i="0" u="none" strike="noStrike" baseline="0" dirty="0" smtClean="0">
                <a:latin typeface="FiraSans-Light" panose="020B0403050000020004"/>
              </a:rPr>
            </a:br>
            <a:r>
              <a:rPr lang="de-CH" sz="1800" b="0" i="0" u="none" strike="noStrike" baseline="0" dirty="0" smtClean="0">
                <a:latin typeface="FiraSans-Light" panose="020B0403050000020004"/>
              </a:rPr>
              <a:t>der </a:t>
            </a:r>
            <a:r>
              <a:rPr lang="de-CH" sz="1800" b="0" i="0" u="none" strike="noStrike" baseline="0" dirty="0">
                <a:latin typeface="FiraSans-Light" panose="020B0403050000020004"/>
              </a:rPr>
              <a:t>Mächtigen</a:t>
            </a:r>
            <a:endParaRPr lang="de-CH" sz="1800" dirty="0">
              <a:latin typeface="FiraSans-Light" panose="020B0403050000020004"/>
            </a:endParaRPr>
          </a:p>
        </p:txBody>
      </p:sp>
      <p:sp>
        <p:nvSpPr>
          <p:cNvPr id="10" name="Inhaltsplatzhalter 2">
            <a:extLst>
              <a:ext uri="{FF2B5EF4-FFF2-40B4-BE49-F238E27FC236}">
                <a16:creationId xmlns:a16="http://schemas.microsoft.com/office/drawing/2014/main" id="{F278EAF5-F683-4B3F-2D76-93B325B147BE}"/>
              </a:ext>
            </a:extLst>
          </p:cNvPr>
          <p:cNvSpPr txBox="1">
            <a:spLocks/>
          </p:cNvSpPr>
          <p:nvPr/>
        </p:nvSpPr>
        <p:spPr bwMode="auto">
          <a:xfrm>
            <a:off x="6041572" y="1115251"/>
            <a:ext cx="2931004" cy="35411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bodyPr>
          <a:lstStyle>
            <a:lvl1pPr marL="223838" indent="-219075" algn="l" defTabSz="685800" rtl="0" eaLnBrk="1" latinLnBrk="0" hangingPunct="1">
              <a:lnSpc>
                <a:spcPct val="90000"/>
              </a:lnSpc>
              <a:spcBef>
                <a:spcPts val="750"/>
              </a:spcBef>
              <a:spcAft>
                <a:spcPts val="600"/>
              </a:spcAft>
              <a:buClr>
                <a:srgbClr val="E00032"/>
              </a:buClr>
              <a:buSzPct val="110000"/>
              <a:buFont typeface="Wingdings" pitchFamily="2" charset="2"/>
              <a:buChar char="§"/>
              <a:tabLst/>
              <a:defRPr sz="2200" kern="1400" spc="0" baseline="0">
                <a:solidFill>
                  <a:schemeClr val="tx1"/>
                </a:solidFill>
                <a:latin typeface="Fira Sans Light" panose="020B0403050000020004" pitchFamily="34" charset="0"/>
                <a:ea typeface="Fira Sans Light" panose="020B0403050000020004" pitchFamily="34" charset="0"/>
                <a:cs typeface="+mn-cs"/>
              </a:defRPr>
            </a:lvl1pPr>
            <a:lvl2pPr marL="449263" indent="-22542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800" kern="1200">
                <a:solidFill>
                  <a:schemeClr val="tx1"/>
                </a:solidFill>
                <a:latin typeface="Fira Sans Light" panose="020B0403050000020004" pitchFamily="34" charset="0"/>
                <a:ea typeface="Fira Sans Light" panose="020B0403050000020004" pitchFamily="34" charset="0"/>
                <a:cs typeface="+mn-cs"/>
              </a:defRPr>
            </a:lvl2pPr>
            <a:lvl3pPr marL="668338" indent="-2190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500" kern="1200">
                <a:solidFill>
                  <a:schemeClr val="tx1"/>
                </a:solidFill>
                <a:latin typeface="Fira Sans Light" panose="020B0403050000020004" pitchFamily="34" charset="0"/>
                <a:ea typeface="Fira Sans Light" panose="020B0403050000020004" pitchFamily="34" charset="0"/>
                <a:cs typeface="+mn-cs"/>
              </a:defRPr>
            </a:lvl3pPr>
            <a:lvl4pPr marL="892175" indent="-223838"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pitchFamily="34" charset="0"/>
                <a:ea typeface="Fira Sans Light" panose="020B0403050000020004" pitchFamily="34" charset="0"/>
                <a:cs typeface="+mn-cs"/>
              </a:defRPr>
            </a:lvl4pPr>
            <a:lvl5pPr marL="1111250" indent="-2190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pitchFamily="34" charset="0"/>
                <a:ea typeface="Fira Sans Light" panose="020B04030500000200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763" indent="0" algn="l">
              <a:buNone/>
            </a:pPr>
            <a:r>
              <a:rPr lang="de-CH" sz="1800" b="0" i="0" u="none" strike="noStrike" baseline="0" dirty="0">
                <a:latin typeface="FiraSans-Light" panose="020B0403050000020004"/>
              </a:rPr>
              <a:t>es </a:t>
            </a:r>
            <a:r>
              <a:rPr lang="de-CH" sz="1800" b="0" i="0" u="none" strike="noStrike" baseline="0" dirty="0" smtClean="0">
                <a:latin typeface="FiraSans-Light" panose="020B0403050000020004"/>
              </a:rPr>
              <a:t>wärmt</a:t>
            </a:r>
            <a:br>
              <a:rPr lang="de-CH" sz="1800" b="0" i="0" u="none" strike="noStrike" baseline="0" dirty="0" smtClean="0">
                <a:latin typeface="FiraSans-Light" panose="020B0403050000020004"/>
              </a:rPr>
            </a:br>
            <a:r>
              <a:rPr lang="de-CH" sz="1800" b="0" i="0" u="none" strike="noStrike" baseline="0" dirty="0" smtClean="0">
                <a:latin typeface="FiraSans-Light" panose="020B0403050000020004"/>
              </a:rPr>
              <a:t>es glüht</a:t>
            </a:r>
            <a:br>
              <a:rPr lang="de-CH" sz="1800" b="0" i="0" u="none" strike="noStrike" baseline="0" dirty="0" smtClean="0">
                <a:latin typeface="FiraSans-Light" panose="020B0403050000020004"/>
              </a:rPr>
            </a:br>
            <a:r>
              <a:rPr lang="de-CH" sz="1800" b="0" i="0" u="none" strike="noStrike" baseline="0" dirty="0" smtClean="0">
                <a:latin typeface="FiraSans-Light" panose="020B0403050000020004"/>
              </a:rPr>
              <a:t>es brennt</a:t>
            </a:r>
            <a:br>
              <a:rPr lang="de-CH" sz="1800" b="0" i="0" u="none" strike="noStrike" baseline="0" dirty="0" smtClean="0">
                <a:latin typeface="FiraSans-Light" panose="020B0403050000020004"/>
              </a:rPr>
            </a:br>
            <a:r>
              <a:rPr lang="de-CH" sz="1800" b="0" i="0" u="none" strike="noStrike" baseline="0" dirty="0" smtClean="0">
                <a:latin typeface="FiraSans-Light" panose="020B0403050000020004"/>
              </a:rPr>
              <a:t>es darrt</a:t>
            </a:r>
            <a:br>
              <a:rPr lang="de-CH" sz="1800" b="0" i="0" u="none" strike="noStrike" baseline="0" dirty="0" smtClean="0">
                <a:latin typeface="FiraSans-Light" panose="020B0403050000020004"/>
              </a:rPr>
            </a:br>
            <a:r>
              <a:rPr lang="de-CH" sz="1800" b="0" i="0" u="none" strike="noStrike" baseline="0" dirty="0" smtClean="0">
                <a:latin typeface="FiraSans-Light" panose="020B0403050000020004"/>
              </a:rPr>
              <a:t>es verdorrt</a:t>
            </a:r>
            <a:br>
              <a:rPr lang="de-CH" sz="1800" b="0" i="0" u="none" strike="noStrike" baseline="0" dirty="0" smtClean="0">
                <a:latin typeface="FiraSans-Light" panose="020B0403050000020004"/>
              </a:rPr>
            </a:br>
            <a:r>
              <a:rPr lang="de-CH" sz="1800" b="0" i="0" u="none" strike="noStrike" baseline="0" dirty="0" smtClean="0">
                <a:latin typeface="FiraSans-Light" panose="020B0403050000020004"/>
              </a:rPr>
              <a:t>es </a:t>
            </a:r>
            <a:r>
              <a:rPr lang="de-CH" sz="1800" b="0" i="0" u="none" strike="noStrike" baseline="0" dirty="0">
                <a:latin typeface="FiraSans-Light" panose="020B0403050000020004"/>
              </a:rPr>
              <a:t>versandet </a:t>
            </a:r>
            <a:r>
              <a:rPr lang="de-CH" sz="1800" b="0" i="0" u="none" strike="noStrike" baseline="0" dirty="0" smtClean="0">
                <a:latin typeface="FiraSans-Light" panose="020B0403050000020004"/>
              </a:rPr>
              <a:t>–</a:t>
            </a:r>
            <a:br>
              <a:rPr lang="de-CH" sz="1800" b="0" i="0" u="none" strike="noStrike" baseline="0" dirty="0" smtClean="0">
                <a:latin typeface="FiraSans-Light" panose="020B0403050000020004"/>
              </a:rPr>
            </a:br>
            <a:r>
              <a:rPr lang="de-CH" sz="1800" b="0" i="0" u="none" strike="noStrike" baseline="0" dirty="0" smtClean="0">
                <a:latin typeface="FiraSans-Light" panose="020B0403050000020004"/>
              </a:rPr>
              <a:t>zwischen </a:t>
            </a:r>
            <a:r>
              <a:rPr lang="de-CH" sz="1800" b="0" i="0" u="none" strike="noStrike" baseline="0" dirty="0">
                <a:latin typeface="FiraSans-Light" panose="020B0403050000020004"/>
              </a:rPr>
              <a:t>den </a:t>
            </a:r>
            <a:r>
              <a:rPr lang="de-CH" sz="1800" b="0" i="0" u="none" strike="noStrike" baseline="0" dirty="0" smtClean="0">
                <a:latin typeface="FiraSans-Light" panose="020B0403050000020004"/>
              </a:rPr>
              <a:t>Präferenzen</a:t>
            </a:r>
            <a:br>
              <a:rPr lang="de-CH" sz="1800" b="0" i="0" u="none" strike="noStrike" baseline="0" dirty="0" smtClean="0">
                <a:latin typeface="FiraSans-Light" panose="020B0403050000020004"/>
              </a:rPr>
            </a:br>
            <a:r>
              <a:rPr lang="de-CH" sz="1800" b="0" i="0" u="none" strike="noStrike" baseline="0" dirty="0" smtClean="0">
                <a:latin typeface="FiraSans-Light" panose="020B0403050000020004"/>
              </a:rPr>
              <a:t>der </a:t>
            </a:r>
            <a:r>
              <a:rPr lang="de-CH" sz="1800" b="0" i="0" u="none" strike="noStrike" baseline="0" dirty="0">
                <a:latin typeface="FiraSans-Light" panose="020B0403050000020004"/>
              </a:rPr>
              <a:t>Mächtigen</a:t>
            </a:r>
            <a:endParaRPr lang="de-CH" dirty="0"/>
          </a:p>
        </p:txBody>
      </p:sp>
      <p:pic>
        <p:nvPicPr>
          <p:cNvPr id="3" name="Grafik 2" descr="Ein Bild, das Karte enthält.&#10;&#10;Automatisch generierte Beschreibung">
            <a:extLst>
              <a:ext uri="{FF2B5EF4-FFF2-40B4-BE49-F238E27FC236}">
                <a16:creationId xmlns:a16="http://schemas.microsoft.com/office/drawing/2014/main" id="{66F46873-0798-153C-FDEE-437A1EF38BCF}"/>
              </a:ext>
            </a:extLst>
          </p:cNvPr>
          <p:cNvPicPr>
            <a:picLocks noChangeAspect="1"/>
          </p:cNvPicPr>
          <p:nvPr/>
        </p:nvPicPr>
        <p:blipFill>
          <a:blip r:embed="rId2"/>
          <a:stretch>
            <a:fillRect/>
          </a:stretch>
        </p:blipFill>
        <p:spPr>
          <a:xfrm>
            <a:off x="308326" y="920270"/>
            <a:ext cx="2789165" cy="3931073"/>
          </a:xfrm>
          <a:prstGeom prst="rect">
            <a:avLst/>
          </a:prstGeom>
        </p:spPr>
      </p:pic>
    </p:spTree>
    <p:extLst>
      <p:ext uri="{BB962C8B-B14F-4D97-AF65-F5344CB8AC3E}">
        <p14:creationId xmlns:p14="http://schemas.microsoft.com/office/powerpoint/2010/main" val="54675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53337E2-7A4F-4F62-DF54-74308067D602}"/>
              </a:ext>
            </a:extLst>
          </p:cNvPr>
          <p:cNvSpPr>
            <a:spLocks noGrp="1"/>
          </p:cNvSpPr>
          <p:nvPr>
            <p:ph type="title"/>
          </p:nvPr>
        </p:nvSpPr>
        <p:spPr/>
        <p:txBody>
          <a:bodyPr/>
          <a:lstStyle/>
          <a:p>
            <a:r>
              <a:rPr lang="de-CH" dirty="0"/>
              <a:t>Oder?</a:t>
            </a:r>
          </a:p>
        </p:txBody>
      </p:sp>
      <p:sp>
        <p:nvSpPr>
          <p:cNvPr id="8" name="Textfeld 7">
            <a:extLst>
              <a:ext uri="{FF2B5EF4-FFF2-40B4-BE49-F238E27FC236}">
                <a16:creationId xmlns:a16="http://schemas.microsoft.com/office/drawing/2014/main" id="{30114D57-EE1A-8ABD-F955-CF7889729F30}"/>
              </a:ext>
            </a:extLst>
          </p:cNvPr>
          <p:cNvSpPr txBox="1"/>
          <p:nvPr/>
        </p:nvSpPr>
        <p:spPr>
          <a:xfrm>
            <a:off x="298724" y="928146"/>
            <a:ext cx="4405200" cy="3970318"/>
          </a:xfrm>
          <a:prstGeom prst="rect">
            <a:avLst/>
          </a:prstGeom>
          <a:noFill/>
        </p:spPr>
        <p:txBody>
          <a:bodyPr wrap="square">
            <a:spAutoFit/>
          </a:bodyPr>
          <a:lstStyle/>
          <a:p>
            <a:r>
              <a:rPr lang="de-CH" sz="1800" b="0" i="0" u="none" strike="noStrike" baseline="0" dirty="0">
                <a:latin typeface="FiraSans-Light" panose="020B0403050000020004"/>
              </a:rPr>
              <a:t>Immer diese Schwarzmalerei –</a:t>
            </a:r>
          </a:p>
          <a:p>
            <a:r>
              <a:rPr lang="de-CH" sz="1800" b="0" i="0" u="none" strike="noStrike" baseline="0" dirty="0">
                <a:latin typeface="FiraSans-Light" panose="020B0403050000020004"/>
              </a:rPr>
              <a:t>alles halb so schlimm</a:t>
            </a:r>
          </a:p>
          <a:p>
            <a:r>
              <a:rPr lang="de-DE" sz="1800" b="0" i="0" u="none" strike="noStrike" baseline="0" dirty="0">
                <a:latin typeface="FiraSans-Light" panose="020B0403050000020004"/>
              </a:rPr>
              <a:t>Es ist noch immer wieder Frühling geworden</a:t>
            </a:r>
          </a:p>
          <a:p>
            <a:r>
              <a:rPr lang="de-DE" sz="1800" b="0" i="0" u="none" strike="noStrike" baseline="0" dirty="0">
                <a:latin typeface="FiraSans-Light" panose="020B0403050000020004"/>
              </a:rPr>
              <a:t>und heiss war es schon früher –</a:t>
            </a:r>
          </a:p>
          <a:p>
            <a:r>
              <a:rPr lang="de-CH" sz="1800" b="0" i="0" u="none" strike="noStrike" baseline="0" dirty="0">
                <a:latin typeface="FiraSans-Light" panose="020B0403050000020004"/>
              </a:rPr>
              <a:t>alles halb so schlimm</a:t>
            </a:r>
          </a:p>
          <a:p>
            <a:r>
              <a:rPr lang="de-DE" sz="1800" b="0" i="0" u="none" strike="noStrike" baseline="0" dirty="0">
                <a:latin typeface="FiraSans-Light" panose="020B0403050000020004"/>
              </a:rPr>
              <a:t>Die Natur erholt sich von selbst</a:t>
            </a:r>
          </a:p>
          <a:p>
            <a:r>
              <a:rPr lang="de-DE" sz="1800" b="0" i="0" u="none" strike="noStrike" baseline="0" dirty="0">
                <a:latin typeface="FiraSans-Light" panose="020B0403050000020004"/>
              </a:rPr>
              <a:t>sonst werden es die Experten richten</a:t>
            </a:r>
          </a:p>
          <a:p>
            <a:r>
              <a:rPr lang="de-DE" sz="1800" b="0" i="0" u="none" strike="noStrike" baseline="0" dirty="0">
                <a:latin typeface="FiraSans-Light" panose="020B0403050000020004"/>
              </a:rPr>
              <a:t>Und dann ist ja da auch noch der liebe Gott</a:t>
            </a:r>
          </a:p>
          <a:p>
            <a:r>
              <a:rPr lang="de-DE" sz="1800" b="0" i="0" u="none" strike="noStrike" baseline="0" dirty="0">
                <a:latin typeface="FiraSans-Light" panose="020B0403050000020004"/>
              </a:rPr>
              <a:t>Ach, so arg wird es nicht kommen</a:t>
            </a:r>
          </a:p>
          <a:p>
            <a:r>
              <a:rPr lang="de-DE" sz="1800" b="0" i="0" u="none" strike="noStrike" baseline="0" dirty="0">
                <a:latin typeface="FiraSans-Light" panose="020B0403050000020004"/>
              </a:rPr>
              <a:t>und Unwetter gab es schon immer –</a:t>
            </a:r>
          </a:p>
          <a:p>
            <a:r>
              <a:rPr lang="de-CH" sz="1800" b="0" i="0" u="none" strike="noStrike" baseline="0" dirty="0">
                <a:latin typeface="FiraSans-Light" panose="020B0403050000020004"/>
              </a:rPr>
              <a:t>alles halb so schlimm</a:t>
            </a:r>
          </a:p>
          <a:p>
            <a:r>
              <a:rPr lang="de-DE" sz="1800" b="0" i="0" u="none" strike="noStrike" baseline="0" dirty="0">
                <a:latin typeface="FiraSans-Light" panose="020B0403050000020004"/>
              </a:rPr>
              <a:t>Runterfallen kann sie ja nicht</a:t>
            </a:r>
          </a:p>
          <a:p>
            <a:r>
              <a:rPr lang="de-CH" sz="1800" b="0" i="0" u="none" strike="noStrike" baseline="0" dirty="0">
                <a:latin typeface="FiraSans-Light" panose="020B0403050000020004"/>
              </a:rPr>
              <a:t>oder!</a:t>
            </a:r>
          </a:p>
          <a:p>
            <a:r>
              <a:rPr lang="de-CH" sz="1800" b="0" i="0" u="none" strike="noStrike" baseline="0" dirty="0">
                <a:latin typeface="FiraSans-Light" panose="020B0403050000020004"/>
              </a:rPr>
              <a:t>Oder?</a:t>
            </a:r>
            <a:endParaRPr lang="de-CH" dirty="0"/>
          </a:p>
        </p:txBody>
      </p:sp>
      <p:pic>
        <p:nvPicPr>
          <p:cNvPr id="3" name="Grafik 2" descr="Ein Bild, das farbig, ausgestaltet, Farben, verschieden enthält.&#10;&#10;Automatisch generierte Beschreibung">
            <a:extLst>
              <a:ext uri="{FF2B5EF4-FFF2-40B4-BE49-F238E27FC236}">
                <a16:creationId xmlns:a16="http://schemas.microsoft.com/office/drawing/2014/main" id="{337836BF-CAC9-41D2-5FCF-B940F37F32D4}"/>
              </a:ext>
            </a:extLst>
          </p:cNvPr>
          <p:cNvPicPr>
            <a:picLocks noChangeAspect="1"/>
          </p:cNvPicPr>
          <p:nvPr/>
        </p:nvPicPr>
        <p:blipFill>
          <a:blip r:embed="rId2"/>
          <a:stretch>
            <a:fillRect/>
          </a:stretch>
        </p:blipFill>
        <p:spPr>
          <a:xfrm>
            <a:off x="6048587" y="931547"/>
            <a:ext cx="2774232" cy="3910027"/>
          </a:xfrm>
          <a:prstGeom prst="rect">
            <a:avLst/>
          </a:prstGeom>
        </p:spPr>
      </p:pic>
    </p:spTree>
    <p:extLst>
      <p:ext uri="{BB962C8B-B14F-4D97-AF65-F5344CB8AC3E}">
        <p14:creationId xmlns:p14="http://schemas.microsoft.com/office/powerpoint/2010/main" val="416679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53337E2-7A4F-4F62-DF54-74308067D602}"/>
              </a:ext>
            </a:extLst>
          </p:cNvPr>
          <p:cNvSpPr>
            <a:spLocks noGrp="1"/>
          </p:cNvSpPr>
          <p:nvPr>
            <p:ph type="title"/>
          </p:nvPr>
        </p:nvSpPr>
        <p:spPr/>
        <p:txBody>
          <a:bodyPr/>
          <a:lstStyle/>
          <a:p>
            <a:r>
              <a:rPr lang="de-CH"/>
              <a:t>Farbe bekennen</a:t>
            </a:r>
            <a:endParaRPr lang="de-CH" dirty="0"/>
          </a:p>
        </p:txBody>
      </p:sp>
      <p:sp>
        <p:nvSpPr>
          <p:cNvPr id="8" name="Textfeld 7">
            <a:extLst>
              <a:ext uri="{FF2B5EF4-FFF2-40B4-BE49-F238E27FC236}">
                <a16:creationId xmlns:a16="http://schemas.microsoft.com/office/drawing/2014/main" id="{FB004E3F-98E5-0F3A-89FA-78BE099A4FD4}"/>
              </a:ext>
            </a:extLst>
          </p:cNvPr>
          <p:cNvSpPr txBox="1"/>
          <p:nvPr/>
        </p:nvSpPr>
        <p:spPr>
          <a:xfrm>
            <a:off x="4802294" y="876959"/>
            <a:ext cx="3694166" cy="4031873"/>
          </a:xfrm>
          <a:prstGeom prst="rect">
            <a:avLst/>
          </a:prstGeom>
          <a:noFill/>
        </p:spPr>
        <p:txBody>
          <a:bodyPr wrap="square">
            <a:spAutoFit/>
          </a:bodyPr>
          <a:lstStyle/>
          <a:p>
            <a:r>
              <a:rPr lang="de-CH" sz="1600" b="0" i="0" u="none" strike="noStrike" baseline="0" dirty="0">
                <a:latin typeface="FiraSans-Light" panose="020B0403050000020004"/>
              </a:rPr>
              <a:t>Ich glaube</a:t>
            </a:r>
          </a:p>
          <a:p>
            <a:r>
              <a:rPr lang="de-DE" sz="1600" b="0" i="0" u="none" strike="noStrike" baseline="0" dirty="0">
                <a:latin typeface="FiraSans-Light" panose="020B0403050000020004"/>
              </a:rPr>
              <a:t>an das widerständige Umbra der Wurzeln</a:t>
            </a:r>
          </a:p>
          <a:p>
            <a:r>
              <a:rPr lang="de-DE" sz="1600" b="0" i="0" u="none" strike="noStrike" baseline="0" dirty="0">
                <a:latin typeface="FiraSans-Light" panose="020B0403050000020004"/>
              </a:rPr>
              <a:t>an das unzerstörbare Blau der Himmel</a:t>
            </a:r>
          </a:p>
          <a:p>
            <a:r>
              <a:rPr lang="de-DE" sz="1600" b="0" i="0" u="none" strike="noStrike" baseline="0" dirty="0">
                <a:latin typeface="FiraSans-Light" panose="020B0403050000020004"/>
              </a:rPr>
              <a:t>an das beständige Silber des Windes</a:t>
            </a:r>
          </a:p>
          <a:p>
            <a:r>
              <a:rPr lang="de-CH" sz="1600" b="0" i="0" u="none" strike="noStrike" baseline="0" dirty="0">
                <a:latin typeface="FiraSans-Light" panose="020B0403050000020004"/>
              </a:rPr>
              <a:t>Noch singt der Berg</a:t>
            </a:r>
          </a:p>
          <a:p>
            <a:r>
              <a:rPr lang="de-CH" sz="1600" b="0" i="0" u="none" strike="noStrike" baseline="0" dirty="0">
                <a:latin typeface="FiraSans-Light" panose="020B0403050000020004"/>
              </a:rPr>
              <a:t>Ich glaube</a:t>
            </a:r>
          </a:p>
          <a:p>
            <a:r>
              <a:rPr lang="de-DE" sz="1600" b="0" i="0" u="none" strike="noStrike" baseline="0" dirty="0">
                <a:latin typeface="FiraSans-Light" panose="020B0403050000020004"/>
              </a:rPr>
              <a:t>an das unbändige Orange des Amur-Tigers</a:t>
            </a:r>
          </a:p>
          <a:p>
            <a:r>
              <a:rPr lang="de-DE" sz="1600" b="0" i="0" u="none" strike="noStrike" baseline="0" dirty="0">
                <a:latin typeface="FiraSans-Light" panose="020B0403050000020004"/>
              </a:rPr>
              <a:t>an das grenzenlose Gelb des Hirsefeldes</a:t>
            </a:r>
          </a:p>
          <a:p>
            <a:r>
              <a:rPr lang="de-DE" sz="1600" b="0" i="0" u="none" strike="noStrike" baseline="0" dirty="0">
                <a:latin typeface="FiraSans-Light" panose="020B0403050000020004"/>
              </a:rPr>
              <a:t>an das meuternde Grün des Urwaldes</a:t>
            </a:r>
          </a:p>
          <a:p>
            <a:r>
              <a:rPr lang="de-CH" sz="1600" b="0" i="0" u="none" strike="noStrike" baseline="0" dirty="0">
                <a:latin typeface="FiraSans-Light" panose="020B0403050000020004"/>
              </a:rPr>
              <a:t>Noch wächst das Licht</a:t>
            </a:r>
          </a:p>
          <a:p>
            <a:r>
              <a:rPr lang="de-CH" sz="1600" b="0" i="0" u="none" strike="noStrike" baseline="0" dirty="0">
                <a:latin typeface="FiraSans-Light" panose="020B0403050000020004"/>
              </a:rPr>
              <a:t>Ich glaube</a:t>
            </a:r>
          </a:p>
          <a:p>
            <a:r>
              <a:rPr lang="de-DE" sz="1600" b="0" i="0" u="none" strike="noStrike" baseline="0" dirty="0">
                <a:latin typeface="FiraSans-Light" panose="020B0403050000020004"/>
              </a:rPr>
              <a:t>an das beharrliche Grau der Arbeit</a:t>
            </a:r>
          </a:p>
          <a:p>
            <a:r>
              <a:rPr lang="de-DE" sz="1600" b="0" i="0" u="none" strike="noStrike" baseline="0" dirty="0">
                <a:latin typeface="FiraSans-Light" panose="020B0403050000020004"/>
              </a:rPr>
              <a:t>an das trotzende Rot des Aufstands</a:t>
            </a:r>
          </a:p>
          <a:p>
            <a:r>
              <a:rPr lang="de-DE" sz="1600" b="0" i="0" u="none" strike="noStrike" baseline="0" dirty="0">
                <a:latin typeface="FiraSans-Light" panose="020B0403050000020004"/>
              </a:rPr>
              <a:t>an das adventliche </a:t>
            </a:r>
            <a:r>
              <a:rPr lang="de-DE" sz="1600" b="0" i="0" u="none" strike="noStrike" baseline="0" dirty="0" err="1">
                <a:latin typeface="FiraSans-Light" panose="020B0403050000020004"/>
              </a:rPr>
              <a:t>Weiss</a:t>
            </a:r>
            <a:r>
              <a:rPr lang="de-DE" sz="1600" b="0" i="0" u="none" strike="noStrike" baseline="0" dirty="0">
                <a:latin typeface="FiraSans-Light" panose="020B0403050000020004"/>
              </a:rPr>
              <a:t> des Neuen</a:t>
            </a:r>
          </a:p>
          <a:p>
            <a:r>
              <a:rPr lang="de-CH" sz="1600" b="0" i="0" u="none" strike="noStrike" baseline="0" dirty="0">
                <a:latin typeface="FiraSans-Light" panose="020B0403050000020004"/>
              </a:rPr>
              <a:t>Noch atmet die Haut</a:t>
            </a:r>
          </a:p>
          <a:p>
            <a:r>
              <a:rPr lang="de-CH" sz="1600" b="0" i="0" u="none" strike="noStrike" baseline="0" dirty="0">
                <a:latin typeface="FiraSans-Light" panose="020B0403050000020004"/>
              </a:rPr>
              <a:t>der Erde</a:t>
            </a:r>
            <a:endParaRPr lang="de-CH" sz="1600" dirty="0"/>
          </a:p>
        </p:txBody>
      </p:sp>
      <p:pic>
        <p:nvPicPr>
          <p:cNvPr id="3" name="Grafik 2" descr="Ein Bild, das Karte enthält.&#10;&#10;Automatisch generierte Beschreibung">
            <a:extLst>
              <a:ext uri="{FF2B5EF4-FFF2-40B4-BE49-F238E27FC236}">
                <a16:creationId xmlns:a16="http://schemas.microsoft.com/office/drawing/2014/main" id="{052835BD-272A-15A4-F368-3FF64D02C226}"/>
              </a:ext>
            </a:extLst>
          </p:cNvPr>
          <p:cNvPicPr>
            <a:picLocks noChangeAspect="1"/>
          </p:cNvPicPr>
          <p:nvPr/>
        </p:nvPicPr>
        <p:blipFill>
          <a:blip r:embed="rId2"/>
          <a:stretch>
            <a:fillRect/>
          </a:stretch>
        </p:blipFill>
        <p:spPr>
          <a:xfrm>
            <a:off x="319044" y="927946"/>
            <a:ext cx="2776369" cy="3913038"/>
          </a:xfrm>
          <a:prstGeom prst="rect">
            <a:avLst/>
          </a:prstGeom>
        </p:spPr>
      </p:pic>
    </p:spTree>
    <p:extLst>
      <p:ext uri="{BB962C8B-B14F-4D97-AF65-F5344CB8AC3E}">
        <p14:creationId xmlns:p14="http://schemas.microsoft.com/office/powerpoint/2010/main" val="48340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53337E2-7A4F-4F62-DF54-74308067D602}"/>
              </a:ext>
            </a:extLst>
          </p:cNvPr>
          <p:cNvSpPr>
            <a:spLocks noGrp="1"/>
          </p:cNvSpPr>
          <p:nvPr>
            <p:ph type="title"/>
          </p:nvPr>
        </p:nvSpPr>
        <p:spPr/>
        <p:txBody>
          <a:bodyPr/>
          <a:lstStyle/>
          <a:p>
            <a:r>
              <a:rPr lang="de-CH" dirty="0"/>
              <a:t>Das Land erben</a:t>
            </a:r>
          </a:p>
        </p:txBody>
      </p:sp>
      <p:sp>
        <p:nvSpPr>
          <p:cNvPr id="8" name="Textfeld 7">
            <a:extLst>
              <a:ext uri="{FF2B5EF4-FFF2-40B4-BE49-F238E27FC236}">
                <a16:creationId xmlns:a16="http://schemas.microsoft.com/office/drawing/2014/main" id="{FE454B5D-3E3E-A345-71F6-4792E4B9039C}"/>
              </a:ext>
            </a:extLst>
          </p:cNvPr>
          <p:cNvSpPr txBox="1"/>
          <p:nvPr/>
        </p:nvSpPr>
        <p:spPr>
          <a:xfrm>
            <a:off x="363116" y="885966"/>
            <a:ext cx="4371440" cy="4031873"/>
          </a:xfrm>
          <a:prstGeom prst="rect">
            <a:avLst/>
          </a:prstGeom>
          <a:noFill/>
        </p:spPr>
        <p:txBody>
          <a:bodyPr wrap="square">
            <a:spAutoFit/>
          </a:bodyPr>
          <a:lstStyle/>
          <a:p>
            <a:pPr algn="l"/>
            <a:r>
              <a:rPr lang="de-CH" sz="1600" b="0" i="0" u="none" strike="noStrike" baseline="0" dirty="0">
                <a:latin typeface="FiraSans-Light" panose="020B0403050000020004"/>
              </a:rPr>
              <a:t>Selig</a:t>
            </a:r>
          </a:p>
          <a:p>
            <a:pPr algn="l"/>
            <a:r>
              <a:rPr lang="de-CH" sz="1600" b="0" i="0" u="none" strike="noStrike" baseline="0" dirty="0">
                <a:latin typeface="FiraSans-Light" panose="020B0403050000020004"/>
              </a:rPr>
              <a:t>die nicht siegen müssen</a:t>
            </a:r>
          </a:p>
          <a:p>
            <a:pPr algn="l"/>
            <a:r>
              <a:rPr lang="de-DE" sz="1600" b="0" i="0" u="none" strike="noStrike" baseline="0" dirty="0">
                <a:latin typeface="FiraSans-Light" panose="020B0403050000020004"/>
              </a:rPr>
              <a:t>die nicht über ihre Verhältnisse leben</a:t>
            </a:r>
          </a:p>
          <a:p>
            <a:pPr algn="l"/>
            <a:r>
              <a:rPr lang="de-DE" sz="1600" b="0" i="0" u="none" strike="noStrike" baseline="0" dirty="0">
                <a:latin typeface="FiraSans-Light" panose="020B0403050000020004"/>
              </a:rPr>
              <a:t>die nicht besitzen wollen, was nicht ihr Eigen ist</a:t>
            </a:r>
          </a:p>
          <a:p>
            <a:pPr algn="l"/>
            <a:r>
              <a:rPr lang="de-DE" sz="1600" b="0" i="0" u="none" strike="noStrike" baseline="0" dirty="0">
                <a:latin typeface="FiraSans-Light" panose="020B0403050000020004"/>
              </a:rPr>
              <a:t>die nicht ernten, wo sie nicht gesät haben</a:t>
            </a:r>
          </a:p>
          <a:p>
            <a:pPr algn="l"/>
            <a:r>
              <a:rPr lang="de-CH" sz="1600" b="0" i="0" u="none" strike="noStrike" baseline="0" dirty="0">
                <a:latin typeface="FiraSans-Light" panose="020B0403050000020004"/>
              </a:rPr>
              <a:t>Selig</a:t>
            </a:r>
          </a:p>
          <a:p>
            <a:pPr algn="l"/>
            <a:r>
              <a:rPr lang="de-DE" sz="1600" b="0" i="0" u="none" strike="noStrike" baseline="0" dirty="0">
                <a:latin typeface="FiraSans-Light" panose="020B0403050000020004"/>
              </a:rPr>
              <a:t>die den Schrei der Schlachthöfe hören</a:t>
            </a:r>
          </a:p>
          <a:p>
            <a:pPr algn="l"/>
            <a:r>
              <a:rPr lang="de-DE" sz="1600" b="0" i="0" u="none" strike="noStrike" baseline="0" dirty="0">
                <a:latin typeface="FiraSans-Light" panose="020B0403050000020004"/>
              </a:rPr>
              <a:t>die sich an ihre eichenen Geschwister binden</a:t>
            </a:r>
          </a:p>
          <a:p>
            <a:pPr algn="l"/>
            <a:r>
              <a:rPr lang="de-DE" sz="1600" b="0" i="0" u="none" strike="noStrike" baseline="0" dirty="0">
                <a:latin typeface="FiraSans-Light" panose="020B0403050000020004"/>
              </a:rPr>
              <a:t>die sich an die Abbruchkante der Kohle hinstellen</a:t>
            </a:r>
          </a:p>
          <a:p>
            <a:pPr algn="l"/>
            <a:r>
              <a:rPr lang="de-DE" sz="1600" b="0" i="0" u="none" strike="noStrike" baseline="0" dirty="0">
                <a:latin typeface="FiraSans-Light" panose="020B0403050000020004"/>
              </a:rPr>
              <a:t>die dem Krieg ihre Gebete entgegenstemmen</a:t>
            </a:r>
          </a:p>
          <a:p>
            <a:pPr algn="l"/>
            <a:r>
              <a:rPr lang="de-CH" sz="1600" b="0" i="0" u="none" strike="noStrike" baseline="0" dirty="0">
                <a:latin typeface="FiraSans-Light" panose="020B0403050000020004"/>
              </a:rPr>
              <a:t>Selig</a:t>
            </a:r>
          </a:p>
          <a:p>
            <a:pPr algn="l"/>
            <a:r>
              <a:rPr lang="de-DE" sz="1600" b="0" i="0" u="none" strike="noStrike" baseline="0" dirty="0">
                <a:latin typeface="FiraSans-Light" panose="020B0403050000020004"/>
              </a:rPr>
              <a:t>die sich als Gäste der Erde verstehen</a:t>
            </a:r>
          </a:p>
          <a:p>
            <a:pPr algn="l"/>
            <a:r>
              <a:rPr lang="de-DE" sz="1600" b="0" i="0" u="none" strike="noStrike" baseline="0" dirty="0">
                <a:latin typeface="FiraSans-Light" panose="020B0403050000020004"/>
              </a:rPr>
              <a:t>die die Samen aus Licht sammeln</a:t>
            </a:r>
          </a:p>
          <a:p>
            <a:pPr algn="l"/>
            <a:r>
              <a:rPr lang="de-CH" sz="1600" b="0" i="0" u="none" strike="noStrike" baseline="0" dirty="0">
                <a:latin typeface="FiraSans-Light" panose="020B0403050000020004"/>
              </a:rPr>
              <a:t>die dem Regen danken</a:t>
            </a:r>
          </a:p>
          <a:p>
            <a:pPr algn="l"/>
            <a:r>
              <a:rPr lang="de-DE" sz="1600" b="0" i="0" u="none" strike="noStrike" baseline="0" dirty="0">
                <a:latin typeface="FiraSans-Light" panose="020B0403050000020004"/>
              </a:rPr>
              <a:t>die im Reiskorn den Himmel schauen</a:t>
            </a:r>
          </a:p>
          <a:p>
            <a:pPr algn="l"/>
            <a:r>
              <a:rPr lang="de-DE" sz="1600" b="0" i="0" u="none" strike="noStrike" baseline="0" dirty="0">
                <a:latin typeface="FiraSans-Light" panose="020B0403050000020004"/>
              </a:rPr>
              <a:t>Sie werden das Land erben</a:t>
            </a:r>
            <a:endParaRPr lang="de-CH" sz="1600" dirty="0"/>
          </a:p>
        </p:txBody>
      </p:sp>
      <p:pic>
        <p:nvPicPr>
          <p:cNvPr id="3" name="Grafik 2" descr="Ein Bild, das Text, farbig, ausgestaltet, Zeichnung enthält.&#10;&#10;Automatisch generierte Beschreibung">
            <a:extLst>
              <a:ext uri="{FF2B5EF4-FFF2-40B4-BE49-F238E27FC236}">
                <a16:creationId xmlns:a16="http://schemas.microsoft.com/office/drawing/2014/main" id="{4C27FB98-0826-FFEF-8E68-1B4D433C2824}"/>
              </a:ext>
            </a:extLst>
          </p:cNvPr>
          <p:cNvPicPr>
            <a:picLocks noChangeAspect="1"/>
          </p:cNvPicPr>
          <p:nvPr/>
        </p:nvPicPr>
        <p:blipFill>
          <a:blip r:embed="rId2"/>
          <a:stretch>
            <a:fillRect/>
          </a:stretch>
        </p:blipFill>
        <p:spPr>
          <a:xfrm>
            <a:off x="5452533" y="945798"/>
            <a:ext cx="2752924" cy="3879994"/>
          </a:xfrm>
          <a:prstGeom prst="rect">
            <a:avLst/>
          </a:prstGeom>
        </p:spPr>
      </p:pic>
    </p:spTree>
    <p:extLst>
      <p:ext uri="{BB962C8B-B14F-4D97-AF65-F5344CB8AC3E}">
        <p14:creationId xmlns:p14="http://schemas.microsoft.com/office/powerpoint/2010/main" val="214973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53337E2-7A4F-4F62-DF54-74308067D602}"/>
              </a:ext>
            </a:extLst>
          </p:cNvPr>
          <p:cNvSpPr>
            <a:spLocks noGrp="1"/>
          </p:cNvSpPr>
          <p:nvPr>
            <p:ph type="title"/>
          </p:nvPr>
        </p:nvSpPr>
        <p:spPr/>
        <p:txBody>
          <a:bodyPr/>
          <a:lstStyle/>
          <a:p>
            <a:r>
              <a:rPr lang="de-CH" dirty="0"/>
              <a:t>Ein neuer Tag</a:t>
            </a:r>
          </a:p>
        </p:txBody>
      </p:sp>
      <p:sp>
        <p:nvSpPr>
          <p:cNvPr id="14" name="Textfeld 13">
            <a:extLst>
              <a:ext uri="{FF2B5EF4-FFF2-40B4-BE49-F238E27FC236}">
                <a16:creationId xmlns:a16="http://schemas.microsoft.com/office/drawing/2014/main" id="{C86B95D1-D508-705C-4175-E3B3A9432BE3}"/>
              </a:ext>
            </a:extLst>
          </p:cNvPr>
          <p:cNvSpPr txBox="1"/>
          <p:nvPr/>
        </p:nvSpPr>
        <p:spPr>
          <a:xfrm>
            <a:off x="4581861" y="912033"/>
            <a:ext cx="3681614" cy="4031873"/>
          </a:xfrm>
          <a:prstGeom prst="rect">
            <a:avLst/>
          </a:prstGeom>
          <a:noFill/>
        </p:spPr>
        <p:txBody>
          <a:bodyPr wrap="square">
            <a:spAutoFit/>
          </a:bodyPr>
          <a:lstStyle/>
          <a:p>
            <a:pPr algn="l"/>
            <a:r>
              <a:rPr lang="de-CH" sz="1600" b="0" i="0" u="none" strike="noStrike" baseline="0" dirty="0">
                <a:latin typeface="FiraSans-Light"/>
              </a:rPr>
              <a:t>Gott sah alles an</a:t>
            </a:r>
          </a:p>
          <a:p>
            <a:pPr algn="l"/>
            <a:r>
              <a:rPr lang="de-DE" sz="1600" b="0" i="0" u="none" strike="noStrike" baseline="0" dirty="0">
                <a:latin typeface="FiraSans-Light"/>
              </a:rPr>
              <a:t>Und siehe, es war sehr gut –</a:t>
            </a:r>
          </a:p>
          <a:p>
            <a:pPr algn="l"/>
            <a:r>
              <a:rPr lang="de-CH" sz="1600" b="0" i="0" u="none" strike="noStrike" baseline="0" dirty="0">
                <a:latin typeface="FiraSans-Light"/>
              </a:rPr>
              <a:t>der sechste Tag</a:t>
            </a:r>
          </a:p>
          <a:p>
            <a:pPr algn="l"/>
            <a:r>
              <a:rPr lang="de-DE" sz="1600" b="0" i="0" u="none" strike="noStrike" baseline="0" dirty="0">
                <a:latin typeface="FiraSans-Light"/>
              </a:rPr>
              <a:t>Und siehe, die grauen Nomaden</a:t>
            </a:r>
          </a:p>
          <a:p>
            <a:pPr algn="l"/>
            <a:r>
              <a:rPr lang="de-DE" sz="1600" b="0" i="0" u="none" strike="noStrike" baseline="0" dirty="0">
                <a:latin typeface="FiraSans-Light"/>
              </a:rPr>
              <a:t>schwimmen um ihr Leben, der Berg zittert</a:t>
            </a:r>
          </a:p>
          <a:p>
            <a:pPr algn="l"/>
            <a:r>
              <a:rPr lang="de-CH" sz="1600" b="0" i="0" u="none" strike="noStrike" baseline="0" dirty="0">
                <a:latin typeface="FiraSans-Light"/>
              </a:rPr>
              <a:t>im Andenwind, schutzlos steht</a:t>
            </a:r>
          </a:p>
          <a:p>
            <a:pPr algn="l"/>
            <a:r>
              <a:rPr lang="de-CH" sz="1600" b="0" i="0" u="none" strike="noStrike" baseline="0" dirty="0">
                <a:latin typeface="FiraSans-Light"/>
              </a:rPr>
              <a:t>die Rose</a:t>
            </a:r>
          </a:p>
          <a:p>
            <a:pPr algn="l"/>
            <a:r>
              <a:rPr lang="de-CH" sz="1600" b="0" i="0" u="none" strike="noStrike" baseline="0" dirty="0">
                <a:latin typeface="FiraSans-Light"/>
              </a:rPr>
              <a:t>Und siehe, die Wahrheit</a:t>
            </a:r>
          </a:p>
          <a:p>
            <a:pPr algn="l"/>
            <a:r>
              <a:rPr lang="de-CH" sz="1600" b="0" i="0" u="none" strike="noStrike" baseline="0" dirty="0">
                <a:latin typeface="FiraSans-Light"/>
              </a:rPr>
              <a:t>entstellt, die Ozeane versiegelt,</a:t>
            </a:r>
          </a:p>
          <a:p>
            <a:pPr algn="l"/>
            <a:r>
              <a:rPr lang="de-DE" sz="1600" b="0" i="0" u="none" strike="noStrike" baseline="0" dirty="0">
                <a:latin typeface="FiraSans-Light"/>
              </a:rPr>
              <a:t>die Wälder entseelt, die Schwester</a:t>
            </a:r>
          </a:p>
          <a:p>
            <a:pPr algn="l"/>
            <a:r>
              <a:rPr lang="de-CH" sz="1600" b="0" i="0" u="none" strike="noStrike" baseline="0" dirty="0">
                <a:latin typeface="FiraSans-Light"/>
              </a:rPr>
              <a:t>entehrt, der Bruder erloschen,</a:t>
            </a:r>
          </a:p>
          <a:p>
            <a:pPr algn="l"/>
            <a:r>
              <a:rPr lang="de-CH" sz="1600" b="0" i="0" u="none" strike="noStrike" baseline="0" dirty="0">
                <a:latin typeface="FiraSans-Light"/>
              </a:rPr>
              <a:t>zu Markte getragen</a:t>
            </a:r>
          </a:p>
          <a:p>
            <a:pPr algn="l"/>
            <a:r>
              <a:rPr lang="de-CH" sz="1600" b="0" i="0" u="none" strike="noStrike" baseline="0" dirty="0">
                <a:latin typeface="FiraSans-Light"/>
              </a:rPr>
              <a:t>das Heilige</a:t>
            </a:r>
          </a:p>
          <a:p>
            <a:pPr algn="l"/>
            <a:r>
              <a:rPr lang="de-CH" sz="1600" b="0" i="0" u="none" strike="noStrike" baseline="0" dirty="0">
                <a:latin typeface="FiraSans-Light"/>
              </a:rPr>
              <a:t>Und siehe, ein Kind</a:t>
            </a:r>
          </a:p>
          <a:p>
            <a:pPr algn="l"/>
            <a:r>
              <a:rPr lang="de-CH" sz="1600" b="0" i="0" u="none" strike="noStrike" baseline="0" dirty="0">
                <a:latin typeface="FiraSans-Light"/>
              </a:rPr>
              <a:t>betritt die Erde –</a:t>
            </a:r>
          </a:p>
          <a:p>
            <a:pPr algn="l"/>
            <a:r>
              <a:rPr lang="de-CH" sz="1600" b="0" i="0" u="none" strike="noStrike" baseline="0" dirty="0">
                <a:latin typeface="FiraSans-Light"/>
              </a:rPr>
              <a:t>ein neuer Tag</a:t>
            </a:r>
            <a:endParaRPr lang="de-CH" sz="1600" dirty="0"/>
          </a:p>
        </p:txBody>
      </p:sp>
      <p:pic>
        <p:nvPicPr>
          <p:cNvPr id="3" name="Grafik 2" descr="Ein Bild, das Karte enthält.&#10;&#10;Automatisch generierte Beschreibung">
            <a:extLst>
              <a:ext uri="{FF2B5EF4-FFF2-40B4-BE49-F238E27FC236}">
                <a16:creationId xmlns:a16="http://schemas.microsoft.com/office/drawing/2014/main" id="{C65515CD-BF38-03F1-D21E-60F8B2130313}"/>
              </a:ext>
            </a:extLst>
          </p:cNvPr>
          <p:cNvPicPr>
            <a:picLocks noChangeAspect="1"/>
          </p:cNvPicPr>
          <p:nvPr/>
        </p:nvPicPr>
        <p:blipFill>
          <a:blip r:embed="rId2"/>
          <a:stretch>
            <a:fillRect/>
          </a:stretch>
        </p:blipFill>
        <p:spPr>
          <a:xfrm>
            <a:off x="315670" y="925579"/>
            <a:ext cx="2779431" cy="3917354"/>
          </a:xfrm>
          <a:prstGeom prst="rect">
            <a:avLst/>
          </a:prstGeom>
        </p:spPr>
      </p:pic>
    </p:spTree>
    <p:extLst>
      <p:ext uri="{BB962C8B-B14F-4D97-AF65-F5344CB8AC3E}">
        <p14:creationId xmlns:p14="http://schemas.microsoft.com/office/powerpoint/2010/main" val="394459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CH" dirty="0"/>
              <a:t>Der Mensch</a:t>
            </a:r>
          </a:p>
        </p:txBody>
      </p:sp>
      <p:pic>
        <p:nvPicPr>
          <p:cNvPr id="6" name="Grafik 5"/>
          <p:cNvPicPr>
            <a:picLocks noChangeAspect="1"/>
          </p:cNvPicPr>
          <p:nvPr/>
        </p:nvPicPr>
        <p:blipFill>
          <a:blip r:embed="rId3"/>
          <a:stretch>
            <a:fillRect/>
          </a:stretch>
        </p:blipFill>
        <p:spPr>
          <a:xfrm>
            <a:off x="6116206" y="961092"/>
            <a:ext cx="2753038" cy="3832230"/>
          </a:xfrm>
          <a:prstGeom prst="rect">
            <a:avLst/>
          </a:prstGeom>
        </p:spPr>
      </p:pic>
      <p:sp>
        <p:nvSpPr>
          <p:cNvPr id="7" name="Textfeld 6">
            <a:extLst>
              <a:ext uri="{FF2B5EF4-FFF2-40B4-BE49-F238E27FC236}">
                <a16:creationId xmlns:a16="http://schemas.microsoft.com/office/drawing/2014/main" id="{8FB4F24B-BBF2-FFC4-F390-37FB473DD3F3}"/>
              </a:ext>
            </a:extLst>
          </p:cNvPr>
          <p:cNvSpPr txBox="1"/>
          <p:nvPr/>
        </p:nvSpPr>
        <p:spPr>
          <a:xfrm>
            <a:off x="217448" y="994959"/>
            <a:ext cx="2935804" cy="3539430"/>
          </a:xfrm>
          <a:prstGeom prst="rect">
            <a:avLst/>
          </a:prstGeom>
          <a:noFill/>
        </p:spPr>
        <p:txBody>
          <a:bodyPr wrap="square">
            <a:spAutoFit/>
          </a:bodyPr>
          <a:lstStyle/>
          <a:p>
            <a:r>
              <a:rPr lang="de-CH" sz="1600" dirty="0">
                <a:latin typeface="FiraSans-Light"/>
              </a:rPr>
              <a:t>Deinem Bild </a:t>
            </a:r>
          </a:p>
          <a:p>
            <a:r>
              <a:rPr lang="de-CH" sz="1600" dirty="0">
                <a:latin typeface="FiraSans-Light"/>
              </a:rPr>
              <a:t>entstiegen</a:t>
            </a:r>
          </a:p>
          <a:p>
            <a:r>
              <a:rPr lang="de-CH" sz="1600" dirty="0">
                <a:latin typeface="FiraSans-Light"/>
              </a:rPr>
              <a:t>zu Halsabschneidern geworden</a:t>
            </a:r>
          </a:p>
          <a:p>
            <a:r>
              <a:rPr lang="de-CH" sz="1600" dirty="0">
                <a:latin typeface="FiraSans-Light"/>
              </a:rPr>
              <a:t>den Anstand</a:t>
            </a:r>
          </a:p>
          <a:p>
            <a:r>
              <a:rPr lang="de-CH" sz="1600" dirty="0">
                <a:latin typeface="FiraSans-Light"/>
              </a:rPr>
              <a:t>das Recht</a:t>
            </a:r>
          </a:p>
          <a:p>
            <a:r>
              <a:rPr lang="de-CH" sz="1600" dirty="0">
                <a:latin typeface="FiraSans-Light"/>
              </a:rPr>
              <a:t>Verraten</a:t>
            </a:r>
          </a:p>
          <a:p>
            <a:endParaRPr lang="de-CH" sz="1600" dirty="0">
              <a:latin typeface="FiraSans-Light"/>
            </a:endParaRPr>
          </a:p>
          <a:p>
            <a:r>
              <a:rPr lang="de-CH" sz="1600" dirty="0">
                <a:latin typeface="FiraSans-Light"/>
              </a:rPr>
              <a:t>Deinem Atem </a:t>
            </a:r>
          </a:p>
          <a:p>
            <a:r>
              <a:rPr lang="de-CH" sz="1600" dirty="0">
                <a:latin typeface="FiraSans-Light"/>
              </a:rPr>
              <a:t>Entbunden</a:t>
            </a:r>
          </a:p>
          <a:p>
            <a:r>
              <a:rPr lang="de-CH" sz="1600" dirty="0">
                <a:latin typeface="FiraSans-Light"/>
              </a:rPr>
              <a:t>zu Kriegstreibern geworden </a:t>
            </a:r>
          </a:p>
          <a:p>
            <a:r>
              <a:rPr lang="de-CH" sz="1600" dirty="0">
                <a:latin typeface="FiraSans-Light"/>
              </a:rPr>
              <a:t>den Bruder </a:t>
            </a:r>
          </a:p>
          <a:p>
            <a:r>
              <a:rPr lang="de-CH" sz="1600" dirty="0">
                <a:latin typeface="FiraSans-Light"/>
              </a:rPr>
              <a:t>die Schwester </a:t>
            </a:r>
          </a:p>
          <a:p>
            <a:r>
              <a:rPr lang="de-CH" sz="1600" dirty="0">
                <a:latin typeface="FiraSans-Light"/>
              </a:rPr>
              <a:t>um ihr Leben gebracht </a:t>
            </a:r>
          </a:p>
          <a:p>
            <a:endParaRPr lang="de-CH" sz="1600" dirty="0">
              <a:latin typeface="FiraSans-Light"/>
            </a:endParaRPr>
          </a:p>
        </p:txBody>
      </p:sp>
      <p:sp>
        <p:nvSpPr>
          <p:cNvPr id="9" name="Textfeld 8">
            <a:extLst>
              <a:ext uri="{FF2B5EF4-FFF2-40B4-BE49-F238E27FC236}">
                <a16:creationId xmlns:a16="http://schemas.microsoft.com/office/drawing/2014/main" id="{022B24AF-2055-7288-B277-1EE72F37C336}"/>
              </a:ext>
            </a:extLst>
          </p:cNvPr>
          <p:cNvSpPr txBox="1"/>
          <p:nvPr/>
        </p:nvSpPr>
        <p:spPr>
          <a:xfrm>
            <a:off x="3153252" y="994959"/>
            <a:ext cx="3261095" cy="2339102"/>
          </a:xfrm>
          <a:prstGeom prst="rect">
            <a:avLst/>
          </a:prstGeom>
          <a:noFill/>
        </p:spPr>
        <p:txBody>
          <a:bodyPr wrap="square" rtlCol="0">
            <a:spAutoFit/>
          </a:bodyPr>
          <a:lstStyle/>
          <a:p>
            <a:r>
              <a:rPr lang="de-CH" sz="1600" dirty="0">
                <a:latin typeface="FiraSans-Light"/>
              </a:rPr>
              <a:t>Deinem Segen </a:t>
            </a:r>
          </a:p>
          <a:p>
            <a:r>
              <a:rPr lang="de-CH" sz="1600" dirty="0">
                <a:latin typeface="FiraSans-Light"/>
              </a:rPr>
              <a:t>entwachsen </a:t>
            </a:r>
          </a:p>
          <a:p>
            <a:r>
              <a:rPr lang="de-CH" sz="1600" dirty="0">
                <a:latin typeface="FiraSans-Light"/>
              </a:rPr>
              <a:t>zu Totengräbern geworden </a:t>
            </a:r>
          </a:p>
          <a:p>
            <a:r>
              <a:rPr lang="de-CH" sz="1600" dirty="0">
                <a:latin typeface="FiraSans-Light"/>
              </a:rPr>
              <a:t>den Wald aus Regen </a:t>
            </a:r>
          </a:p>
          <a:p>
            <a:r>
              <a:rPr lang="de-CH" sz="1600" dirty="0">
                <a:latin typeface="FiraSans-Light"/>
              </a:rPr>
              <a:t>entweiht den Garten aus Güte </a:t>
            </a:r>
          </a:p>
          <a:p>
            <a:r>
              <a:rPr lang="de-CH" sz="1600" dirty="0">
                <a:latin typeface="FiraSans-Light"/>
              </a:rPr>
              <a:t>– maisgelb,</a:t>
            </a:r>
          </a:p>
          <a:p>
            <a:r>
              <a:rPr lang="de-CH" sz="1600" dirty="0">
                <a:latin typeface="FiraSans-Light"/>
              </a:rPr>
              <a:t>   himbeerrot,</a:t>
            </a:r>
          </a:p>
          <a:p>
            <a:r>
              <a:rPr lang="de-CH" sz="1600" dirty="0">
                <a:latin typeface="FiraSans-Light"/>
              </a:rPr>
              <a:t>   lavendelblau</a:t>
            </a:r>
          </a:p>
          <a:p>
            <a:endParaRPr lang="de-CH" dirty="0"/>
          </a:p>
        </p:txBody>
      </p:sp>
    </p:spTree>
    <p:extLst>
      <p:ext uri="{BB962C8B-B14F-4D97-AF65-F5344CB8AC3E}">
        <p14:creationId xmlns:p14="http://schemas.microsoft.com/office/powerpoint/2010/main" val="825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CH" dirty="0"/>
              <a:t>Morgen</a:t>
            </a:r>
          </a:p>
        </p:txBody>
      </p:sp>
      <p:pic>
        <p:nvPicPr>
          <p:cNvPr id="5" name="Grafik 4"/>
          <p:cNvPicPr>
            <a:picLocks noChangeAspect="1"/>
          </p:cNvPicPr>
          <p:nvPr/>
        </p:nvPicPr>
        <p:blipFill rotWithShape="1">
          <a:blip r:embed="rId3"/>
          <a:srcRect l="466" t="503"/>
          <a:stretch/>
        </p:blipFill>
        <p:spPr>
          <a:xfrm>
            <a:off x="324410" y="921173"/>
            <a:ext cx="2913217" cy="3948854"/>
          </a:xfrm>
          <a:prstGeom prst="rect">
            <a:avLst/>
          </a:prstGeom>
        </p:spPr>
      </p:pic>
      <p:sp>
        <p:nvSpPr>
          <p:cNvPr id="6" name="Textfeld 5">
            <a:extLst>
              <a:ext uri="{FF2B5EF4-FFF2-40B4-BE49-F238E27FC236}">
                <a16:creationId xmlns:a16="http://schemas.microsoft.com/office/drawing/2014/main" id="{3DBAD671-EED2-82F9-C9D1-9914A19F713F}"/>
              </a:ext>
            </a:extLst>
          </p:cNvPr>
          <p:cNvSpPr txBox="1"/>
          <p:nvPr/>
        </p:nvSpPr>
        <p:spPr>
          <a:xfrm>
            <a:off x="3484880" y="855519"/>
            <a:ext cx="3356187" cy="4278094"/>
          </a:xfrm>
          <a:prstGeom prst="rect">
            <a:avLst/>
          </a:prstGeom>
          <a:noFill/>
        </p:spPr>
        <p:txBody>
          <a:bodyPr wrap="square">
            <a:spAutoFit/>
          </a:bodyPr>
          <a:lstStyle/>
          <a:p>
            <a:r>
              <a:rPr lang="de-CH" sz="1600" dirty="0">
                <a:latin typeface="FiraSans-Light"/>
              </a:rPr>
              <a:t>Die Blätter der Bäume </a:t>
            </a:r>
          </a:p>
          <a:p>
            <a:r>
              <a:rPr lang="de-CH" sz="1600" dirty="0">
                <a:latin typeface="FiraSans-Light"/>
              </a:rPr>
              <a:t>atmen auf – </a:t>
            </a:r>
          </a:p>
          <a:p>
            <a:r>
              <a:rPr lang="de-CH" sz="1600" dirty="0">
                <a:latin typeface="FiraSans-Light"/>
              </a:rPr>
              <a:t>die Zuversicht verzweigt </a:t>
            </a:r>
          </a:p>
          <a:p>
            <a:r>
              <a:rPr lang="de-CH" sz="1600" dirty="0">
                <a:latin typeface="FiraSans-Light"/>
              </a:rPr>
              <a:t>Die Kinder träumen sich </a:t>
            </a:r>
          </a:p>
          <a:p>
            <a:r>
              <a:rPr lang="de-CH" sz="1600" dirty="0">
                <a:latin typeface="FiraSans-Light"/>
              </a:rPr>
              <a:t>satt und selig in den Schlaf – </a:t>
            </a:r>
          </a:p>
          <a:p>
            <a:r>
              <a:rPr lang="de-CH" sz="1600" dirty="0">
                <a:latin typeface="FiraSans-Light"/>
              </a:rPr>
              <a:t>der Himmel hisst seine Sterne </a:t>
            </a:r>
          </a:p>
          <a:p>
            <a:r>
              <a:rPr lang="de-CH" sz="1600" dirty="0">
                <a:latin typeface="FiraSans-Light"/>
              </a:rPr>
              <a:t>Das grosse Wasser flimmert </a:t>
            </a:r>
          </a:p>
          <a:p>
            <a:r>
              <a:rPr lang="de-CH" sz="1600" dirty="0">
                <a:latin typeface="FiraSans-Light"/>
              </a:rPr>
              <a:t>von Leben</a:t>
            </a:r>
          </a:p>
          <a:p>
            <a:r>
              <a:rPr lang="de-CH" sz="1600" dirty="0">
                <a:latin typeface="FiraSans-Light"/>
              </a:rPr>
              <a:t>In den Kasernen haust allein der Wind</a:t>
            </a:r>
          </a:p>
          <a:p>
            <a:r>
              <a:rPr lang="de-CH" sz="1600" dirty="0">
                <a:latin typeface="FiraSans-Light"/>
              </a:rPr>
              <a:t>–das Wort Krieg weniger </a:t>
            </a:r>
          </a:p>
          <a:p>
            <a:r>
              <a:rPr lang="de-CH" sz="1600" dirty="0">
                <a:latin typeface="FiraSans-Light"/>
              </a:rPr>
              <a:t>als eine Erinnerung </a:t>
            </a:r>
          </a:p>
          <a:p>
            <a:r>
              <a:rPr lang="de-CH" sz="1600" dirty="0">
                <a:latin typeface="FiraSans-Light"/>
              </a:rPr>
              <a:t>Was atmet, ist frei </a:t>
            </a:r>
          </a:p>
          <a:p>
            <a:r>
              <a:rPr lang="de-CH" sz="1600" dirty="0">
                <a:latin typeface="FiraSans-Light"/>
              </a:rPr>
              <a:t>Sacht setzen die Männer </a:t>
            </a:r>
          </a:p>
          <a:p>
            <a:r>
              <a:rPr lang="de-CH" sz="1600" dirty="0">
                <a:latin typeface="FiraSans-Light"/>
              </a:rPr>
              <a:t>den Fuss auf Mutter Erde </a:t>
            </a:r>
          </a:p>
          <a:p>
            <a:r>
              <a:rPr lang="de-CH" sz="1600" dirty="0">
                <a:latin typeface="FiraSans-Light"/>
              </a:rPr>
              <a:t>Aus den Augen der Frauen rinnt </a:t>
            </a:r>
          </a:p>
          <a:p>
            <a:r>
              <a:rPr lang="de-CH" sz="1600" dirty="0">
                <a:latin typeface="FiraSans-Light"/>
              </a:rPr>
              <a:t>der Erntedank</a:t>
            </a:r>
          </a:p>
          <a:p>
            <a:endParaRPr lang="de-CH" sz="1600" dirty="0">
              <a:latin typeface="FiraSans-Light"/>
            </a:endParaRPr>
          </a:p>
        </p:txBody>
      </p:sp>
      <p:sp>
        <p:nvSpPr>
          <p:cNvPr id="8" name="Textfeld 7">
            <a:extLst>
              <a:ext uri="{FF2B5EF4-FFF2-40B4-BE49-F238E27FC236}">
                <a16:creationId xmlns:a16="http://schemas.microsoft.com/office/drawing/2014/main" id="{A0EF4C1E-2751-83BC-DCBA-E0B548AB9D22}"/>
              </a:ext>
            </a:extLst>
          </p:cNvPr>
          <p:cNvSpPr txBox="1"/>
          <p:nvPr/>
        </p:nvSpPr>
        <p:spPr>
          <a:xfrm>
            <a:off x="7088320" y="4177715"/>
            <a:ext cx="1981173" cy="584775"/>
          </a:xfrm>
          <a:prstGeom prst="rect">
            <a:avLst/>
          </a:prstGeom>
          <a:noFill/>
        </p:spPr>
        <p:txBody>
          <a:bodyPr wrap="square">
            <a:spAutoFit/>
          </a:bodyPr>
          <a:lstStyle/>
          <a:p>
            <a:r>
              <a:rPr lang="de-CH" sz="1600" dirty="0">
                <a:latin typeface="FiraSans-Light"/>
              </a:rPr>
              <a:t>In unserer Hand</a:t>
            </a:r>
          </a:p>
          <a:p>
            <a:r>
              <a:rPr lang="de-CH" sz="1600" dirty="0">
                <a:latin typeface="FiraSans-Light"/>
              </a:rPr>
              <a:t>liegt es</a:t>
            </a:r>
          </a:p>
        </p:txBody>
      </p:sp>
    </p:spTree>
    <p:extLst>
      <p:ext uri="{BB962C8B-B14F-4D97-AF65-F5344CB8AC3E}">
        <p14:creationId xmlns:p14="http://schemas.microsoft.com/office/powerpoint/2010/main" val="251717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a:themeElements>
    <a:clrScheme name="FA_Folie">
      <a:dk1>
        <a:srgbClr val="000000"/>
      </a:dk1>
      <a:lt1>
        <a:srgbClr val="FFFFFF"/>
      </a:lt1>
      <a:dk2>
        <a:srgbClr val="000000"/>
      </a:dk2>
      <a:lt2>
        <a:srgbClr val="808080"/>
      </a:lt2>
      <a:accent1>
        <a:srgbClr val="DF0032"/>
      </a:accent1>
      <a:accent2>
        <a:srgbClr val="737679"/>
      </a:accent2>
      <a:accent3>
        <a:srgbClr val="E95A29"/>
      </a:accent3>
      <a:accent4>
        <a:srgbClr val="000000"/>
      </a:accent4>
      <a:accent5>
        <a:srgbClr val="001CAF"/>
      </a:accent5>
      <a:accent6>
        <a:srgbClr val="357DB6"/>
      </a:accent6>
      <a:hlink>
        <a:srgbClr val="000000"/>
      </a:hlink>
      <a:folHlink>
        <a:srgbClr val="DF00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706</Words>
  <Application>Microsoft Office PowerPoint</Application>
  <PresentationFormat>Bildschirmpräsentation (16:9)</PresentationFormat>
  <Paragraphs>131</Paragraphs>
  <Slides>9</Slides>
  <Notes>3</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9</vt:i4>
      </vt:variant>
    </vt:vector>
  </HeadingPairs>
  <TitlesOfParts>
    <vt:vector size="17" baseType="lpstr">
      <vt:lpstr>ＭＳ Ｐゴシック</vt:lpstr>
      <vt:lpstr>Arial</vt:lpstr>
      <vt:lpstr>Fira Sans Book</vt:lpstr>
      <vt:lpstr>Fira Sans Light</vt:lpstr>
      <vt:lpstr>FiraSans-Light</vt:lpstr>
      <vt:lpstr>Times New Roman</vt:lpstr>
      <vt:lpstr>Wingdings</vt:lpstr>
      <vt:lpstr>Office</vt:lpstr>
      <vt:lpstr>Hungertuch 2023/24: Was ist uns heilig?</vt:lpstr>
      <vt:lpstr>Dein blaues Wunder</vt:lpstr>
      <vt:lpstr>Wettervorhersage</vt:lpstr>
      <vt:lpstr>Oder?</vt:lpstr>
      <vt:lpstr>Farbe bekennen</vt:lpstr>
      <vt:lpstr>Das Land erben</vt:lpstr>
      <vt:lpstr>Ein neuer Tag</vt:lpstr>
      <vt:lpstr>Der Mensch</vt:lpstr>
      <vt:lpstr>Morgen</vt:lpstr>
    </vt:vector>
  </TitlesOfParts>
  <Company>뿿쾐뿿컰뿿</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Pixelbox</dc:creator>
  <cp:lastModifiedBy>Andrea Gisler</cp:lastModifiedBy>
  <cp:revision>474</cp:revision>
  <cp:lastPrinted>2009-06-22T14:39:00Z</cp:lastPrinted>
  <dcterms:created xsi:type="dcterms:W3CDTF">2009-06-22T13:48:03Z</dcterms:created>
  <dcterms:modified xsi:type="dcterms:W3CDTF">2022-11-07T09:06:23Z</dcterms:modified>
</cp:coreProperties>
</file>