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1837"/>
  </p:normalViewPr>
  <p:slideViewPr>
    <p:cSldViewPr snapToGrid="0">
      <p:cViewPr varScale="1">
        <p:scale>
          <a:sx n="103" d="100"/>
          <a:sy n="103" d="100"/>
        </p:scale>
        <p:origin x="14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2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customXml" Target="../customXml/item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5AE60-51B4-7B40-BE65-2FE75423112C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43CAE-175D-2C45-B5BE-690EAA1690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636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Mame</a:t>
            </a:r>
            <a:r>
              <a:rPr lang="de-DE" dirty="0"/>
              <a:t> </a:t>
            </a:r>
            <a:r>
              <a:rPr lang="de-DE" dirty="0" err="1"/>
              <a:t>Diarre</a:t>
            </a:r>
            <a:endParaRPr lang="de-DE" dirty="0"/>
          </a:p>
          <a:p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Foto: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AgriBio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Partnerorganisation von Fastenaktion im Senegal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3CAE-175D-2C45-B5BE-690EAA16901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945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Fatou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Foto: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AgriBio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Partnerorganisation von Fastenaktion im Senegal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3CAE-175D-2C45-B5BE-690EAA16901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117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Dschibril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Foto: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AgriBio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Partnerorganisation von Fastenaktion im Senegal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3CAE-175D-2C45-B5BE-690EAA16901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3653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Abdoul Aziz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Foto: </a:t>
            </a:r>
            <a:r>
              <a:rPr lang="de-CH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AgriBio</a:t>
            </a:r>
            <a:r>
              <a:rPr lang="de-CH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, Partnerorganisation von Fastenaktion </a:t>
            </a:r>
            <a:r>
              <a:rPr lang="de-CH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 Senegal</a:t>
            </a: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43CAE-175D-2C45-B5BE-690EAA16901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7649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99A2AF-B4D7-8F3A-A5CC-E65340DA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8FE0C64-01CD-FB91-31F7-A6E375BCB1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7BC7E01-12B4-54B8-FDAB-DF8E5B7A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6F13FE8-18BC-6E00-F11A-D05CC6CD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C03AF0-5600-B55E-AEDC-4E934AD3D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511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F7059-1E50-1779-AE06-5FD75334F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DE126FE-D79D-D12B-12CC-1DA0B9CFE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7127C7-2816-F08C-E0B4-174B2F2B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98EA7C-B76C-0612-5821-AB117BE9B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5C5C819-DFD7-049A-938B-55E9C63EB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799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831EC094-F00C-9921-786E-132D5FF2E4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DCCBCC1-F457-2957-45CD-992996651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BF6698B-BC4A-E6BC-1AF8-377BCFCEC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7632A7-BDB0-BBDF-6768-3237C606A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FE5208-0225-3A26-B1B8-AB597BE2E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364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DC576-1DB9-8C4D-90A9-475FA9E62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46EE59E-189F-47E9-76AE-7013A154F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871EF20-494C-A103-759D-23B55DE02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94F704-DA55-5E96-2608-C7BA6A558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CCC1AF-B0BC-DF23-8A89-AF4B1C4A1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8226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B40A97-7805-E71D-7D41-EB5594EB6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A13F1E-71ED-C14E-5CF0-00288BA22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E2721-8674-07C1-DF77-DC5A0494C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082F22-702F-DFAC-A68F-13ED37650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1CE8B64-7B90-72FE-881D-42E9980F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332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EBFDB9-7087-35CD-CB3F-45193A17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5A7151-EFCD-2B73-8A77-6C2F184FFC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942E9CB-B4BF-C10C-AAA6-5E065797F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5D31558-5DD8-8743-A385-1DB56AAA0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6DF315B-9D44-C69B-0853-25121045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135E78C-9FE7-08B5-F9CC-0FC53704E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8964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197E6-F450-8809-D3C4-4FC1641A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CFC34F5-9D18-A16F-8958-9DDE862B8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AB7D606-BB63-0660-FF64-D48A2EF55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50E6625-3F23-7D2F-B2C9-FA44EF6F4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E9E9F42-B835-B61B-A52A-EAFF3B95CA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2882F9B-BA84-BC4C-9316-B1FC9594B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71CB7EA-66A4-12B0-1338-1A46BBBF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C02EC17-CA38-B300-C528-CF7F9BF0F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380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468D99-5A46-B14B-4E6A-0F937A30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E4C858-7569-4C4A-32AE-802A5A969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C3B7CD1-2611-B27D-FFAF-2411161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937BAEE-3CA0-371F-BA8A-B0FDA819B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533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2583540-6CB0-1A81-532E-E2B07F9A2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3BD4F28-9967-02A7-EB9A-68E56005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917D8C-6D89-4C79-983F-2AD4D98EB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1144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9BCF18-FC0F-EA99-4259-EF811EE8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DDF5D8-6DCD-D481-C55A-2310D0D15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8A1FE8E-40E1-70CE-B601-C4031976CD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F292C74-6B82-624A-79D2-FCC74169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2953AE-BF7F-3CE7-B9C0-307D34EFC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8EE3DD7-A338-228B-EE4E-CC03BA44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59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484FC-DD9A-158B-0B5E-3FEC51660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CC48874-1423-AB7A-D3D3-508FE67724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16F20F-1226-822C-3CA4-A0BC845FB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E0466A-E5E8-F352-3421-62C4D4766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736C91-12F9-89D4-4765-055E11DE1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E6F276-8E46-C75D-3E25-3BE64CB3C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2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14E1196-EA13-31B1-BC6C-3A520D0F4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B5C840B-201D-0503-C295-373AF05EA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6B43F8-232D-8C36-5B49-0BB803DC3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C5BE9-032C-B240-AA34-C4EF572D7B93}" type="datetimeFigureOut">
              <a:rPr lang="de-DE" smtClean="0"/>
              <a:t>01.11.23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AD759EA-D890-DF37-2733-EB0468F95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D894F8-4862-0FBD-DBD0-7DADEA7B2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CDC3B-72C7-2341-9501-49ACF413E8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91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3806E09-43DC-26E2-7A1F-42D88484E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13978" y="-1715604"/>
            <a:ext cx="6862417" cy="1029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276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A855D3A-AB47-D0B7-86CC-E4A06DE4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351592" y="-982406"/>
            <a:ext cx="6858000" cy="882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05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C048F12-A8D7-42A0-EDBB-35439F1FF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69596" y="-1667802"/>
            <a:ext cx="6854602" cy="1019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1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BDF4A8B-FEC3-7843-7B42-2F05AF4B1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48064" y="-1450853"/>
            <a:ext cx="6893084" cy="979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61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F66D5F76960F45837B3660FAB4B6CE" ma:contentTypeVersion="15" ma:contentTypeDescription="Crée un document." ma:contentTypeScope="" ma:versionID="44cb43259640bf95e1fff3d5aa2fdf95">
  <xsd:schema xmlns:xsd="http://www.w3.org/2001/XMLSchema" xmlns:xs="http://www.w3.org/2001/XMLSchema" xmlns:p="http://schemas.microsoft.com/office/2006/metadata/properties" xmlns:ns2="3a5871b8-9b05-46ab-9e31-c771cd947d17" xmlns:ns3="1d1e066d-3749-4682-b797-a82dc517543f" targetNamespace="http://schemas.microsoft.com/office/2006/metadata/properties" ma:root="true" ma:fieldsID="c5011ad53a1fe0180098e3c4545073a1" ns2:_="" ns3:_="">
    <xsd:import namespace="3a5871b8-9b05-46ab-9e31-c771cd947d17"/>
    <xsd:import namespace="1d1e066d-3749-4682-b797-a82dc517543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Remarqu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5871b8-9b05-46ab-9e31-c771cd947d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7efc9518-b6b5-43da-9d1b-ced9656338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Remarques" ma:index="21" nillable="true" ma:displayName="Remarques" ma:format="Dropdown" ma:internalName="Remarques">
      <xsd:simpleType>
        <xsd:restriction base="dms:Note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1e066d-3749-4682-b797-a82dc517543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dc96d0da-1c34-48b8-8292-0bea16897fb7}" ma:internalName="TaxCatchAll" ma:showField="CatchAllData" ma:web="1d1e066d-3749-4682-b797-a82dc517543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d1e066d-3749-4682-b797-a82dc517543f" xsi:nil="true"/>
    <lcf76f155ced4ddcb4097134ff3c332f xmlns="3a5871b8-9b05-46ab-9e31-c771cd947d17">
      <Terms xmlns="http://schemas.microsoft.com/office/infopath/2007/PartnerControls"/>
    </lcf76f155ced4ddcb4097134ff3c332f>
    <Remarques xmlns="3a5871b8-9b05-46ab-9e31-c771cd947d17" xsi:nil="true"/>
  </documentManagement>
</p:properties>
</file>

<file path=customXml/itemProps1.xml><?xml version="1.0" encoding="utf-8"?>
<ds:datastoreItem xmlns:ds="http://schemas.openxmlformats.org/officeDocument/2006/customXml" ds:itemID="{5A82DC54-B5D1-4BB4-8819-348691BBD0EA}"/>
</file>

<file path=customXml/itemProps2.xml><?xml version="1.0" encoding="utf-8"?>
<ds:datastoreItem xmlns:ds="http://schemas.openxmlformats.org/officeDocument/2006/customXml" ds:itemID="{BEFADA77-38BB-457F-9948-FF004D612164}"/>
</file>

<file path=customXml/itemProps3.xml><?xml version="1.0" encoding="utf-8"?>
<ds:datastoreItem xmlns:ds="http://schemas.openxmlformats.org/officeDocument/2006/customXml" ds:itemID="{9B4490C2-A623-4508-B337-9C51267EC83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</Words>
  <Application>Microsoft Macintosh PowerPoint</Application>
  <PresentationFormat>Breitbild</PresentationFormat>
  <Paragraphs>12</Paragraphs>
  <Slides>4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Egger Monika</dc:creator>
  <cp:lastModifiedBy>Egger Monika</cp:lastModifiedBy>
  <cp:revision>2</cp:revision>
  <dcterms:created xsi:type="dcterms:W3CDTF">2023-08-28T08:25:07Z</dcterms:created>
  <dcterms:modified xsi:type="dcterms:W3CDTF">2023-11-01T07:22:01Z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0x010100C5F66D5F76960F45837B3660FAB4B6CE</vt:lpwstr>
  </property>
</Properties>
</file>